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70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y="13716000" cx="24377650"/>
  <p:notesSz cx="6858000" cy="9144000"/>
  <p:embeddedFontLst>
    <p:embeddedFont>
      <p:font typeface="Roboto Thin"/>
      <p:regular r:id="rId25"/>
      <p:bold r:id="rId26"/>
      <p:italic r:id="rId27"/>
      <p:boldItalic r:id="rId28"/>
    </p:embeddedFont>
    <p:embeddedFont>
      <p:font typeface="Roboto Black"/>
      <p:bold r:id="rId29"/>
      <p:boldItalic r:id="rId30"/>
    </p:embeddedFont>
    <p:embeddedFont>
      <p:font typeface="Roboto Medium"/>
      <p:regular r:id="rId31"/>
      <p:bold r:id="rId32"/>
      <p:italic r:id="rId33"/>
      <p:boldItalic r:id="rId34"/>
    </p:embeddedFont>
    <p:embeddedFont>
      <p:font typeface="Roboto"/>
      <p:regular r:id="rId35"/>
      <p:bold r:id="rId36"/>
      <p:italic r:id="rId37"/>
      <p:boldItalic r:id="rId38"/>
    </p:embeddedFont>
    <p:embeddedFont>
      <p:font typeface="Amatic SC"/>
      <p:regular r:id="rId39"/>
      <p:bold r:id="rId40"/>
    </p:embeddedFont>
    <p:embeddedFont>
      <p:font typeface="Inconsolata"/>
      <p:regular r:id="rId41"/>
      <p:bold r:id="rId42"/>
    </p:embeddedFont>
    <p:embeddedFont>
      <p:font typeface="Lato Light"/>
      <p:regular r:id="rId43"/>
      <p:bold r:id="rId44"/>
      <p:italic r:id="rId45"/>
      <p:boldItalic r:id="rId46"/>
    </p:embeddedFont>
    <p:embeddedFont>
      <p:font typeface="Roboto Light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958">
          <p15:clr>
            <a:srgbClr val="A4A3A4"/>
          </p15:clr>
        </p15:guide>
        <p15:guide id="2" orient="horz" pos="8160">
          <p15:clr>
            <a:srgbClr val="A4A3A4"/>
          </p15:clr>
        </p15:guide>
        <p15:guide id="3" orient="horz" pos="480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3096">
          <p15:clr>
            <a:srgbClr val="9AA0A6"/>
          </p15:clr>
        </p15:guide>
      </p15:sldGuideLst>
    </p:ext>
    <p:ext uri="GoogleSlidesCustomDataVersion2">
      <go:slidesCustomData xmlns:go="http://customooxmlschemas.google.com/" r:id="rId51" roundtripDataSignature="AMtx7mixczq2iNsFsnMlz5FIu+1YkOmY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1E6E144-3630-495B-8609-D61457E6D1FD}">
  <a:tblStyle styleId="{11E6E144-3630-495B-8609-D61457E6D1F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58"/>
        <p:guide pos="8160" orient="horz"/>
        <p:guide pos="480" orient="horz"/>
        <p:guide pos="14398"/>
        <p:guide pos="309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maticSC-bold.fntdata"/><Relationship Id="rId42" Type="http://schemas.openxmlformats.org/officeDocument/2006/relationships/font" Target="fonts/Inconsolata-bold.fntdata"/><Relationship Id="rId41" Type="http://schemas.openxmlformats.org/officeDocument/2006/relationships/font" Target="fonts/Inconsolata-regular.fntdata"/><Relationship Id="rId44" Type="http://schemas.openxmlformats.org/officeDocument/2006/relationships/font" Target="fonts/LatoLight-bold.fntdata"/><Relationship Id="rId43" Type="http://schemas.openxmlformats.org/officeDocument/2006/relationships/font" Target="fonts/LatoLight-regular.fntdata"/><Relationship Id="rId46" Type="http://schemas.openxmlformats.org/officeDocument/2006/relationships/font" Target="fonts/LatoLight-boldItalic.fntdata"/><Relationship Id="rId45" Type="http://schemas.openxmlformats.org/officeDocument/2006/relationships/font" Target="fonts/LatoLight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RobotoLight-bold.fntdata"/><Relationship Id="rId47" Type="http://schemas.openxmlformats.org/officeDocument/2006/relationships/font" Target="fonts/RobotoLight-regular.fntdata"/><Relationship Id="rId49" Type="http://schemas.openxmlformats.org/officeDocument/2006/relationships/font" Target="fonts/RobotoLight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Medium-regular.fntdata"/><Relationship Id="rId30" Type="http://schemas.openxmlformats.org/officeDocument/2006/relationships/font" Target="fonts/RobotoBlack-boldItalic.fntdata"/><Relationship Id="rId33" Type="http://schemas.openxmlformats.org/officeDocument/2006/relationships/font" Target="fonts/RobotoMedium-italic.fntdata"/><Relationship Id="rId32" Type="http://schemas.openxmlformats.org/officeDocument/2006/relationships/font" Target="fonts/RobotoMedium-bold.fntdata"/><Relationship Id="rId35" Type="http://schemas.openxmlformats.org/officeDocument/2006/relationships/font" Target="fonts/Roboto-regular.fntdata"/><Relationship Id="rId34" Type="http://schemas.openxmlformats.org/officeDocument/2006/relationships/font" Target="fonts/RobotoMedium-boldItalic.fntdata"/><Relationship Id="rId37" Type="http://schemas.openxmlformats.org/officeDocument/2006/relationships/font" Target="fonts/Roboto-italic.fntdata"/><Relationship Id="rId36" Type="http://schemas.openxmlformats.org/officeDocument/2006/relationships/font" Target="fonts/Roboto-bold.fntdata"/><Relationship Id="rId39" Type="http://schemas.openxmlformats.org/officeDocument/2006/relationships/font" Target="fonts/AmaticSC-regular.fntdata"/><Relationship Id="rId38" Type="http://schemas.openxmlformats.org/officeDocument/2006/relationships/font" Target="fonts/Roboto-bold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font" Target="fonts/RobotoThin-bold.fntdata"/><Relationship Id="rId25" Type="http://schemas.openxmlformats.org/officeDocument/2006/relationships/font" Target="fonts/RobotoThin-regular.fntdata"/><Relationship Id="rId28" Type="http://schemas.openxmlformats.org/officeDocument/2006/relationships/font" Target="fonts/RobotoThin-boldItalic.fntdata"/><Relationship Id="rId27" Type="http://schemas.openxmlformats.org/officeDocument/2006/relationships/font" Target="fonts/RobotoThin-italic.fntdata"/><Relationship Id="rId29" Type="http://schemas.openxmlformats.org/officeDocument/2006/relationships/font" Target="fonts/RobotoBlack-bold.fntdata"/><Relationship Id="rId51" Type="http://customschemas.google.com/relationships/presentationmetadata" Target="metadata"/><Relationship Id="rId50" Type="http://schemas.openxmlformats.org/officeDocument/2006/relationships/font" Target="fonts/RobotoLight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3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p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5" name="Google Shape;20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Kyle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2" name="Google Shape;215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Ken</a:t>
            </a:r>
            <a:endParaRPr/>
          </a:p>
        </p:txBody>
      </p:sp>
      <p:sp>
        <p:nvSpPr>
          <p:cNvPr id="2153" name="Google Shape;2153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0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1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2" name="Google Shape;216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Mackinnon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9" name="Shape 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" name="Google Shape;217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1" name="Google Shape;217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Nate</a:t>
            </a:r>
            <a:endParaRPr/>
          </a:p>
        </p:txBody>
      </p:sp>
      <p:sp>
        <p:nvSpPr>
          <p:cNvPr id="2172" name="Google Shape;2172;p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0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2" name="Google Shape;218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Nate</a:t>
            </a:r>
            <a:endParaRPr/>
          </a:p>
        </p:txBody>
      </p:sp>
      <p:sp>
        <p:nvSpPr>
          <p:cNvPr id="2183" name="Google Shape;2183;p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8" name="Shape 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" name="Google Shape;2189;p14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0" name="Google Shape;219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Nate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6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p15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8" name="Google Shape;219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Mackinnon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16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6" name="Google Shape;220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Erik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17:notes"/>
          <p:cNvSpPr/>
          <p:nvPr>
            <p:ph idx="2" type="sldImg"/>
          </p:nvPr>
        </p:nvSpPr>
        <p:spPr>
          <a:xfrm>
            <a:off x="382588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4" name="Google Shape;221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2" name="Google Shape;208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2083" name="Google Shape;2083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2" name="Shape 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4" name="Google Shape;20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2095" name="Google Shape;2095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0" name="Shape 2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" name="Google Shape;2101;p4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2" name="Google Shape;2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Kyle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5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0" name="Google Shape;2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Kyle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6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8" name="Google Shape;211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Erik</a:t>
            </a:r>
            <a:endParaRPr/>
          </a:p>
        </p:txBody>
      </p:sp>
      <p:sp>
        <p:nvSpPr>
          <p:cNvPr id="2119" name="Google Shape;2119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7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6" name="Google Shape;2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Erik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2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p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4" name="Google Shape;213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Ken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0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2" name="Google Shape;214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Ken</a:t>
            </a:r>
            <a:endParaRPr/>
          </a:p>
        </p:txBody>
      </p:sp>
      <p:sp>
        <p:nvSpPr>
          <p:cNvPr id="2143" name="Google Shape;2143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9.png"/><Relationship Id="rId3" Type="http://schemas.openxmlformats.org/officeDocument/2006/relationships/image" Target="../media/image32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31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4.png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0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30.png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2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31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0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9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8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21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Transition Slide">
  <p:cSld name="CUSTOM_17_2_1_2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9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9"/>
          <p:cNvSpPr txBox="1"/>
          <p:nvPr>
            <p:ph type="title"/>
          </p:nvPr>
        </p:nvSpPr>
        <p:spPr>
          <a:xfrm>
            <a:off x="632102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9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Title Slide: FinTech">
  <p:cSld name="CUSTOM_2_3_1_1_1_1_1_2_1_2_1_1_1_1_2_1_1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30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99" name="Google Shape;99;p30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01" name="Google Shape;101;p30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FinTech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2" name="Google Shape;102;p30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30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30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30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36032" y="2786733"/>
            <a:ext cx="6212583" cy="6212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. Bullets 1–8 (Green)">
  <p:cSld name="CUSTOM_2_7_1_3_1_1_1_1_1_1">
    <p:spTree>
      <p:nvGrpSpPr>
        <p:cNvPr id="1919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p11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1" name="Google Shape;1921;p11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922" name="Google Shape;1922;p11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23" name="Google Shape;1923;p11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924" name="Google Shape;1924;p11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25" name="Google Shape;1925;p11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119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7" name="Google Shape;1927;p119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119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9" name="Google Shape;1929;p119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0" name="Google Shape;1930;p119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1" name="Google Shape;1931;p119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2" name="Google Shape;1932;p119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3" name="Google Shape;1933;p119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4" name="Google Shape;1934;p119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5" name="Google Shape;1935;p119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6" name="Google Shape;1936;p119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7" name="Google Shape;1937;p119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8" name="Google Shape;1938;p119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9" name="Google Shape;1939;p119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0" name="Google Shape;1940;p119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1" name="Google Shape;1941;p119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42" name="Google Shape;1942;p11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3" name="Google Shape;1943;p119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4559808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4" name="Google Shape;1944;p11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5" name="Google Shape;1945;p119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6872808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6" name="Google Shape;1946;p11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7" name="Google Shape;1947;p119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9168384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8" name="Google Shape;1948;p11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9" name="Google Shape;1949;p119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11505768"/>
            <a:ext cx="1267637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. Bullets 1–8 (Yellow/Green)">
  <p:cSld name="CUSTOM_2_7_1_3_1_1_1_1_1_1_1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12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2" name="Google Shape;1952;p12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953" name="Google Shape;1953;p12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54" name="Google Shape;1954;p12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955" name="Google Shape;1955;p12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56" name="Google Shape;1956;p12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7" name="Google Shape;1957;p120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8" name="Google Shape;1958;p120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9" name="Google Shape;1959;p120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0" name="Google Shape;1960;p120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1" name="Google Shape;1961;p120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2" name="Google Shape;1962;p120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3" name="Google Shape;1963;p120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4" name="Google Shape;1964;p120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5" name="Google Shape;1965;p120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6" name="Google Shape;1966;p120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7" name="Google Shape;1967;p120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8" name="Google Shape;1968;p120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9" name="Google Shape;1969;p120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0" name="Google Shape;1970;p120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1" name="Google Shape;1971;p120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2" name="Google Shape;1972;p120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73" name="Google Shape;1973;p12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4" name="Google Shape;1974;p12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5" name="Google Shape;1975;p12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6" name="Google Shape;1976;p12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7" name="Google Shape;1977;p12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8" name="Google Shape;1978;p12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9" name="Google Shape;1979;p12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0" name="Google Shape;1980;p12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. Bullets 1–8 (Gray)">
  <p:cSld name="CUSTOM_2_7_1_3_1_1_1_1_1_1_1_1">
    <p:spTree>
      <p:nvGrpSpPr>
        <p:cNvPr id="198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p12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3" name="Google Shape;1983;p12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984" name="Google Shape;1984;p12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85" name="Google Shape;1985;p12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986" name="Google Shape;1986;p12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87" name="Google Shape;1987;p12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121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9" name="Google Shape;1989;p121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121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1" name="Google Shape;1991;p121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2" name="Google Shape;1992;p121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3" name="Google Shape;1993;p121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4" name="Google Shape;1994;p121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5" name="Google Shape;1995;p121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6" name="Google Shape;1996;p121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7" name="Google Shape;1997;p121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121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9" name="Google Shape;1999;p121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0" name="Google Shape;2000;p121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1" name="Google Shape;2001;p121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2" name="Google Shape;2002;p121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3" name="Google Shape;2003;p121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04" name="Google Shape;2004;p12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5" name="Google Shape;2005;p12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6" name="Google Shape;2006;p12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7" name="Google Shape;2007;p12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8" name="Google Shape;2008;p12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9" name="Google Shape;2009;p12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0" name="Google Shape;2010;p12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1" name="Google Shape;2011;p121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. Bullets 1–8 (Blue)">
  <p:cSld name="CUSTOM_2_7_1_3_1_1_1_1_1_1_1_1_1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12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4" name="Google Shape;2014;p12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015" name="Google Shape;2015;p12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16" name="Google Shape;2016;p12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017" name="Google Shape;2017;p12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18" name="Google Shape;2018;p12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9" name="Google Shape;2019;p122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0" name="Google Shape;2020;p122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1" name="Google Shape;2021;p122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2" name="Google Shape;2022;p122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3" name="Google Shape;2023;p122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4" name="Google Shape;2024;p122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5" name="Google Shape;2025;p122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6" name="Google Shape;2026;p122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122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8" name="Google Shape;2028;p122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9" name="Google Shape;2029;p122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0" name="Google Shape;2030;p122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122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2" name="Google Shape;2032;p122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3" name="Google Shape;2033;p122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4" name="Google Shape;2034;p122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35" name="Google Shape;2035;p122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122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7" name="Google Shape;2037;p122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8" name="Google Shape;2038;p122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9" name="Google Shape;2039;p122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0" name="Google Shape;2040;p122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1" name="Google Shape;2041;p122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2" name="Google Shape;2042;p122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7. Fist to Five">
  <p:cSld name="CUSTOM_2_3_1_1_3_1_1_2_1_1_1_1">
    <p:spTree>
      <p:nvGrpSpPr>
        <p:cNvPr id="2043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4" name="Google Shape;2044;p123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2045" name="Google Shape;2045;p123"/>
          <p:cNvSpPr txBox="1"/>
          <p:nvPr>
            <p:ph type="title"/>
          </p:nvPr>
        </p:nvSpPr>
        <p:spPr>
          <a:xfrm>
            <a:off x="731409" y="8818867"/>
            <a:ext cx="22914900" cy="41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  <a:defRPr b="0" i="0" sz="80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6" name="Google Shape;2046;p12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47" name="Google Shape;2047;p123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48" name="Google Shape;2048;p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6222" y="2052600"/>
            <a:ext cx="19965206" cy="4949711"/>
          </a:xfrm>
          <a:prstGeom prst="rect">
            <a:avLst/>
          </a:prstGeom>
          <a:noFill/>
          <a:ln>
            <a:noFill/>
          </a:ln>
        </p:spPr>
      </p:pic>
      <p:sp>
        <p:nvSpPr>
          <p:cNvPr id="2049" name="Google Shape;2049;p123"/>
          <p:cNvSpPr txBox="1"/>
          <p:nvPr/>
        </p:nvSpPr>
        <p:spPr>
          <a:xfrm>
            <a:off x="539926" y="7344909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24375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b="0" i="0" lang="en-US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b="0" i="0" sz="6400" u="none" cap="none" strike="noStrike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050" name="Google Shape;2050;p123"/>
          <p:cNvCxnSpPr/>
          <p:nvPr/>
        </p:nvCxnSpPr>
        <p:spPr>
          <a:xfrm>
            <a:off x="6146399" y="8818867"/>
            <a:ext cx="12084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8. Review">
  <p:cSld name="CUSTOM_17_2_1_2_1"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Google Shape;2052;p12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2053" name="Google Shape;2053;p12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54" name="Google Shape;2054;p124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5" name="Google Shape;2055;p124"/>
          <p:cNvSpPr txBox="1"/>
          <p:nvPr/>
        </p:nvSpPr>
        <p:spPr>
          <a:xfrm>
            <a:off x="731409" y="76820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b="0" i="0" lang="en-US" sz="9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b="0" i="0" sz="9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056" name="Google Shape;2056;p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9806" y="3048000"/>
            <a:ext cx="3258038" cy="4368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9. Take a Break 1">
  <p:cSld name="CUSTOM">
    <p:spTree>
      <p:nvGrpSpPr>
        <p:cNvPr id="2057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p125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59" name="Google Shape;2059;p1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4370" y="-64333"/>
            <a:ext cx="24606389" cy="13841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. Take a Break 2">
  <p:cSld name="CUSTOM_1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p126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62" name="Google Shape;2062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4377573" cy="13712428"/>
          </a:xfrm>
          <a:prstGeom prst="rect">
            <a:avLst/>
          </a:prstGeom>
          <a:noFill/>
          <a:ln>
            <a:noFill/>
          </a:ln>
        </p:spPr>
      </p:pic>
      <p:sp>
        <p:nvSpPr>
          <p:cNvPr id="2063" name="Google Shape;2063;p126"/>
          <p:cNvSpPr txBox="1"/>
          <p:nvPr/>
        </p:nvSpPr>
        <p:spPr>
          <a:xfrm>
            <a:off x="-67" y="1097067"/>
            <a:ext cx="243777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2064" name="Google Shape;2064;p126"/>
          <p:cNvCxnSpPr/>
          <p:nvPr/>
        </p:nvCxnSpPr>
        <p:spPr>
          <a:xfrm>
            <a:off x="6146399" y="3916000"/>
            <a:ext cx="12084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7. The End">
  <p:cSld name="CUSTOM_7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Google Shape;2066;p127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2067" name="Google Shape;2067;p127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8" name="Google Shape;2068;p127"/>
          <p:cNvSpPr txBox="1"/>
          <p:nvPr/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9" name="Google Shape;2069;p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1509" y="1323033"/>
            <a:ext cx="13454633" cy="110670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1. Take a Break 1">
  <p:cSld name="CUSTOM_9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12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72" name="Google Shape;2072;p1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4370" y="-64333"/>
            <a:ext cx="24606389" cy="13841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Title Slide:Digital Marketing">
  <p:cSld name="CUSTOM_2_3_1_1_1_1_1_2_1_2_1_1_1_1_2_1_1_1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31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09" name="Google Shape;109;p31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11" name="Google Shape;111;p31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Digital Marketing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2" name="Google Shape;112;p31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31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31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31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273" y="2817400"/>
            <a:ext cx="5513298" cy="5513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Text with Sidebar">
  <p:cSld name="CUSTOM_2_4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32"/>
          <p:cNvPicPr preferRelativeResize="0"/>
          <p:nvPr/>
        </p:nvPicPr>
        <p:blipFill rotWithShape="1">
          <a:blip r:embed="rId2">
            <a:alphaModFix/>
          </a:blip>
          <a:srcRect b="118" l="0" r="0" t="118"/>
          <a:stretch/>
        </p:blipFill>
        <p:spPr>
          <a:xfrm>
            <a:off x="18792305" y="2427400"/>
            <a:ext cx="4875530" cy="1009279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32"/>
          <p:cNvSpPr txBox="1"/>
          <p:nvPr>
            <p:ph idx="1" type="subTitle"/>
          </p:nvPr>
        </p:nvSpPr>
        <p:spPr>
          <a:xfrm>
            <a:off x="0" y="1802600"/>
            <a:ext cx="177945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32"/>
          <p:cNvSpPr txBox="1"/>
          <p:nvPr>
            <p:ph idx="2" type="body"/>
          </p:nvPr>
        </p:nvSpPr>
        <p:spPr>
          <a:xfrm>
            <a:off x="0" y="3322133"/>
            <a:ext cx="17860800" cy="103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1" name="Google Shape;121;p32"/>
          <p:cNvSpPr txBox="1"/>
          <p:nvPr>
            <p:ph idx="3" type="subTitle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Google Shape;122;p32"/>
          <p:cNvSpPr txBox="1"/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3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4" name="Google Shape;124;p3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" name="Google Shape;125;p3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6" name="Google Shape;126;p32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Call Attention Slide">
  <p:cSld name="CUSTOM_2_3_1_1_3_1_1_2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3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3"/>
          <p:cNvSpPr txBox="1"/>
          <p:nvPr>
            <p:ph type="title"/>
          </p:nvPr>
        </p:nvSpPr>
        <p:spPr>
          <a:xfrm>
            <a:off x="6782367" y="4121800"/>
            <a:ext cx="15383100" cy="6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30" name="Google Shape;130;p33"/>
          <p:cNvPicPr preferRelativeResize="0"/>
          <p:nvPr/>
        </p:nvPicPr>
        <p:blipFill rotWithShape="1">
          <a:blip r:embed="rId3">
            <a:alphaModFix/>
          </a:blip>
          <a:srcRect b="0" l="138" r="148" t="0"/>
          <a:stretch/>
        </p:blipFill>
        <p:spPr>
          <a:xfrm>
            <a:off x="3354260" y="3554200"/>
            <a:ext cx="3656648" cy="533870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3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" name="Google Shape;132;p33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Instructor Demonstration">
  <p:cSld name="CUSTOM_2_3_1_1_1_1_1_2_1_2_1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34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4"/>
          <p:cNvSpPr/>
          <p:nvPr/>
        </p:nvSpPr>
        <p:spPr>
          <a:xfrm>
            <a:off x="-19595" y="0"/>
            <a:ext cx="24414300" cy="73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4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" name="Google Shape;138;p34"/>
          <p:cNvSpPr txBox="1"/>
          <p:nvPr/>
        </p:nvSpPr>
        <p:spPr>
          <a:xfrm>
            <a:off x="646632" y="10387584"/>
            <a:ext cx="237483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2437975" wrap="square" tIns="2437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-US" sz="72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b="0" i="0" sz="72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9" name="Google Shape;139;p34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40" name="Google Shape;14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2949" y="-609600"/>
            <a:ext cx="22754797" cy="1083564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4"/>
          <p:cNvSpPr txBox="1"/>
          <p:nvPr>
            <p:ph type="title"/>
          </p:nvPr>
        </p:nvSpPr>
        <p:spPr>
          <a:xfrm>
            <a:off x="-269530" y="11698667"/>
            <a:ext cx="24663900" cy="12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43797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Activity">
  <p:cSld name="CUSTOM_2_3_1_1_1_1_1_2_1_2_1_1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5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5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3494" y="10600400"/>
            <a:ext cx="1462660" cy="193521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5"/>
          <p:cNvSpPr txBox="1"/>
          <p:nvPr>
            <p:ph type="title"/>
          </p:nvPr>
        </p:nvSpPr>
        <p:spPr>
          <a:xfrm>
            <a:off x="-269530" y="11292267"/>
            <a:ext cx="239145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35"/>
          <p:cNvSpPr/>
          <p:nvPr/>
        </p:nvSpPr>
        <p:spPr>
          <a:xfrm>
            <a:off x="-19595" y="0"/>
            <a:ext cx="24414300" cy="73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 rotWithShape="1">
          <a:blip r:embed="rId4">
            <a:alphaModFix/>
          </a:blip>
          <a:srcRect b="39" l="0" r="0" t="29"/>
          <a:stretch/>
        </p:blipFill>
        <p:spPr>
          <a:xfrm>
            <a:off x="2396709" y="3022301"/>
            <a:ext cx="4631754" cy="509492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0" name="Google Shape;150;p35"/>
          <p:cNvSpPr txBox="1"/>
          <p:nvPr/>
        </p:nvSpPr>
        <p:spPr>
          <a:xfrm>
            <a:off x="731343" y="10515267"/>
            <a:ext cx="204171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i="0" sz="3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35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35"/>
          <p:cNvSpPr txBox="1"/>
          <p:nvPr>
            <p:ph idx="2" type="title"/>
          </p:nvPr>
        </p:nvSpPr>
        <p:spPr>
          <a:xfrm>
            <a:off x="730210" y="2781000"/>
            <a:ext cx="22914900" cy="7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6826275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Activity with Instructions ">
  <p:cSld name="CUSTOM_2_5_1_3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6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22062586" y="11079467"/>
            <a:ext cx="1584550" cy="1742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6" name="Google Shape;156;p3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7" name="Google Shape;157;p3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3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36"/>
          <p:cNvSpPr txBox="1"/>
          <p:nvPr>
            <p:ph idx="2" type="body"/>
          </p:nvPr>
        </p:nvSpPr>
        <p:spPr>
          <a:xfrm>
            <a:off x="467" y="3424667"/>
            <a:ext cx="24377700" cy="85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160" name="Google Shape;160;p3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6"/>
          <p:cNvSpPr txBox="1"/>
          <p:nvPr>
            <p:ph idx="3" type="title"/>
          </p:nvPr>
        </p:nvSpPr>
        <p:spPr>
          <a:xfrm>
            <a:off x="-32791" y="12377733"/>
            <a:ext cx="24443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92555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36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Challenge">
  <p:cSld name="CUSTOM_2_3_1_1_1_1_1_2_1_2_1_1_4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7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7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3494" y="10600400"/>
            <a:ext cx="1462660" cy="193521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8" name="Google Shape;168;p37"/>
          <p:cNvSpPr txBox="1"/>
          <p:nvPr>
            <p:ph type="title"/>
          </p:nvPr>
        </p:nvSpPr>
        <p:spPr>
          <a:xfrm>
            <a:off x="730210" y="2781000"/>
            <a:ext cx="22914900" cy="7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6826275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" name="Google Shape;169;p37"/>
          <p:cNvSpPr txBox="1"/>
          <p:nvPr>
            <p:ph idx="2" type="title"/>
          </p:nvPr>
        </p:nvSpPr>
        <p:spPr>
          <a:xfrm>
            <a:off x="-269530" y="11292267"/>
            <a:ext cx="239145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p37"/>
          <p:cNvSpPr txBox="1"/>
          <p:nvPr/>
        </p:nvSpPr>
        <p:spPr>
          <a:xfrm>
            <a:off x="731343" y="10515267"/>
            <a:ext cx="204171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i="0" sz="3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37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72" name="Google Shape;172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0210" y="-1586733"/>
            <a:ext cx="7865559" cy="13712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Challenge with Instructions">
  <p:cSld name="CUSTOM_2_5_1_4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8"/>
          <p:cNvSpPr txBox="1"/>
          <p:nvPr>
            <p:ph type="title"/>
          </p:nvPr>
        </p:nvSpPr>
        <p:spPr>
          <a:xfrm>
            <a:off x="-32791" y="12377733"/>
            <a:ext cx="24443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92555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5" name="Google Shape;175;p3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6" name="Google Shape;176;p3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7" name="Google Shape;177;p38"/>
          <p:cNvSpPr txBox="1"/>
          <p:nvPr>
            <p:ph idx="1" type="body"/>
          </p:nvPr>
        </p:nvSpPr>
        <p:spPr>
          <a:xfrm>
            <a:off x="467" y="3424667"/>
            <a:ext cx="24377700" cy="85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8" name="Google Shape;178;p38"/>
          <p:cNvSpPr txBox="1"/>
          <p:nvPr>
            <p:ph idx="2"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" name="Google Shape;179;p38"/>
          <p:cNvSpPr txBox="1"/>
          <p:nvPr>
            <p:ph idx="3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80" name="Google Shape;180;p3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" name="Google Shape;181;p38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2" name="Google Shape;182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96164" y="10300933"/>
            <a:ext cx="1750939" cy="3052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. Homework">
  <p:cSld name="CUSTOM_2_3_1_1_1_1_1_2_1_2_1_1_3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9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9"/>
          <p:cNvSpPr/>
          <p:nvPr/>
        </p:nvSpPr>
        <p:spPr>
          <a:xfrm>
            <a:off x="-19595" y="0"/>
            <a:ext cx="24414300" cy="73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39"/>
          <p:cNvPicPr preferRelativeResize="0"/>
          <p:nvPr/>
        </p:nvPicPr>
        <p:blipFill rotWithShape="1">
          <a:blip r:embed="rId3">
            <a:alphaModFix/>
          </a:blip>
          <a:srcRect b="0" l="209" r="207" t="0"/>
          <a:stretch/>
        </p:blipFill>
        <p:spPr>
          <a:xfrm>
            <a:off x="2288388" y="2927000"/>
            <a:ext cx="4631755" cy="52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9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493494" y="10600400"/>
            <a:ext cx="1462660" cy="193521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0" name="Google Shape;190;p39"/>
          <p:cNvSpPr txBox="1"/>
          <p:nvPr>
            <p:ph type="title"/>
          </p:nvPr>
        </p:nvSpPr>
        <p:spPr>
          <a:xfrm>
            <a:off x="-269530" y="11292267"/>
            <a:ext cx="239145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9"/>
          <p:cNvSpPr txBox="1"/>
          <p:nvPr/>
        </p:nvSpPr>
        <p:spPr>
          <a:xfrm>
            <a:off x="731343" y="10515267"/>
            <a:ext cx="204171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b="1" i="0" sz="3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39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9"/>
          <p:cNvSpPr txBox="1"/>
          <p:nvPr>
            <p:ph idx="2" type="title"/>
          </p:nvPr>
        </p:nvSpPr>
        <p:spPr>
          <a:xfrm>
            <a:off x="730210" y="2781000"/>
            <a:ext cx="22914900" cy="7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6826275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799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. Numbered 1–3 (Green)">
  <p:cSld name="CUSTOM_2_7_1_5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9" name="Google Shape;19;p2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1" name="Google Shape;21;p2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2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0"/>
          <p:cNvSpPr/>
          <p:nvPr/>
        </p:nvSpPr>
        <p:spPr>
          <a:xfrm flipH="1">
            <a:off x="1930911" y="5167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0"/>
          <p:cNvSpPr txBox="1"/>
          <p:nvPr>
            <p:ph idx="3" type="subTitle"/>
          </p:nvPr>
        </p:nvSpPr>
        <p:spPr>
          <a:xfrm>
            <a:off x="1930897" y="5167539"/>
            <a:ext cx="6322500" cy="5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5" name="Google Shape;25;p20"/>
          <p:cNvGrpSpPr/>
          <p:nvPr/>
        </p:nvGrpSpPr>
        <p:grpSpPr>
          <a:xfrm>
            <a:off x="1218833" y="3586941"/>
            <a:ext cx="1421954" cy="1422613"/>
            <a:chOff x="457200" y="1378813"/>
            <a:chExt cx="695400" cy="695450"/>
          </a:xfrm>
        </p:grpSpPr>
        <p:sp>
          <p:nvSpPr>
            <p:cNvPr id="26" name="Google Shape;26;p2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600"/>
                <a:buFont typeface="Arial"/>
                <a:buNone/>
              </a:pPr>
              <a:r>
                <a:rPr b="0" i="0" lang="en-US" sz="56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5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7" name="Google Shape;27;p2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" name="Google Shape;28;p20"/>
          <p:cNvGrpSpPr/>
          <p:nvPr/>
        </p:nvGrpSpPr>
        <p:grpSpPr>
          <a:xfrm>
            <a:off x="8608308" y="3586941"/>
            <a:ext cx="1421954" cy="1422613"/>
            <a:chOff x="457200" y="1378813"/>
            <a:chExt cx="695400" cy="695450"/>
          </a:xfrm>
        </p:grpSpPr>
        <p:sp>
          <p:nvSpPr>
            <p:cNvPr id="29" name="Google Shape;29;p2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600"/>
                <a:buFont typeface="Arial"/>
                <a:buNone/>
              </a:pPr>
              <a:r>
                <a:rPr b="0" i="0" lang="en-US" sz="56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5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0" name="Google Shape;30;p2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" name="Google Shape;31;p20"/>
          <p:cNvSpPr/>
          <p:nvPr/>
        </p:nvSpPr>
        <p:spPr>
          <a:xfrm flipH="1">
            <a:off x="9320386" y="5167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0"/>
          <p:cNvSpPr txBox="1"/>
          <p:nvPr>
            <p:ph idx="4" type="subTitle"/>
          </p:nvPr>
        </p:nvSpPr>
        <p:spPr>
          <a:xfrm>
            <a:off x="9320372" y="5167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33" name="Google Shape;33;p20"/>
          <p:cNvGrpSpPr/>
          <p:nvPr/>
        </p:nvGrpSpPr>
        <p:grpSpPr>
          <a:xfrm>
            <a:off x="16353290" y="3588941"/>
            <a:ext cx="1421954" cy="1422613"/>
            <a:chOff x="457200" y="1378813"/>
            <a:chExt cx="695400" cy="695450"/>
          </a:xfrm>
        </p:grpSpPr>
        <p:sp>
          <p:nvSpPr>
            <p:cNvPr id="34" name="Google Shape;34;p2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600"/>
                <a:buFont typeface="Arial"/>
                <a:buNone/>
              </a:pPr>
              <a:r>
                <a:rPr b="0" i="0" lang="en-US" sz="56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5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" name="Google Shape;35;p2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20"/>
          <p:cNvSpPr/>
          <p:nvPr/>
        </p:nvSpPr>
        <p:spPr>
          <a:xfrm flipH="1">
            <a:off x="17065368" y="5169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0"/>
          <p:cNvSpPr txBox="1"/>
          <p:nvPr>
            <p:ph idx="5" type="subTitle"/>
          </p:nvPr>
        </p:nvSpPr>
        <p:spPr>
          <a:xfrm>
            <a:off x="17065355" y="5169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. Homework with Instructions">
  <p:cSld name="CUSTOM_2_5_2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/>
          <p:nvPr>
            <p:ph idx="1" type="body"/>
          </p:nvPr>
        </p:nvSpPr>
        <p:spPr>
          <a:xfrm>
            <a:off x="467" y="3424667"/>
            <a:ext cx="24377700" cy="85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6" name="Google Shape;196;p4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97" name="Google Shape;197;p4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8" name="Google Shape;198;p40"/>
          <p:cNvPicPr preferRelativeResize="0"/>
          <p:nvPr/>
        </p:nvPicPr>
        <p:blipFill rotWithShape="1">
          <a:blip r:embed="rId2">
            <a:alphaModFix/>
          </a:blip>
          <a:srcRect b="0" l="504" r="502" t="0"/>
          <a:stretch/>
        </p:blipFill>
        <p:spPr>
          <a:xfrm>
            <a:off x="22013117" y="11202333"/>
            <a:ext cx="1462661" cy="1663773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4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40"/>
          <p:cNvSpPr txBox="1"/>
          <p:nvPr>
            <p:ph idx="2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01" name="Google Shape;201;p4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2" name="Google Shape;202;p40"/>
          <p:cNvSpPr txBox="1"/>
          <p:nvPr>
            <p:ph idx="3" type="title"/>
          </p:nvPr>
        </p:nvSpPr>
        <p:spPr>
          <a:xfrm>
            <a:off x="-32791" y="12377733"/>
            <a:ext cx="24443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92555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40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3342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. Numbered 1–4 (Green)">
  <p:cSld name="CUSTOM_2_7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1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4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4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08" name="Google Shape;208;p4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9" name="Google Shape;209;p4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10" name="Google Shape;210;p4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1" name="Google Shape;211;p4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12" name="Google Shape;212;p41"/>
          <p:cNvGrpSpPr/>
          <p:nvPr/>
        </p:nvGrpSpPr>
        <p:grpSpPr>
          <a:xfrm>
            <a:off x="1218894" y="3676879"/>
            <a:ext cx="2071187" cy="1656821"/>
            <a:chOff x="457200" y="1378813"/>
            <a:chExt cx="776889" cy="621300"/>
          </a:xfrm>
        </p:grpSpPr>
        <p:sp>
          <p:nvSpPr>
            <p:cNvPr id="213" name="Google Shape;213;p4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8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4" name="Google Shape;214;p4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5" name="Google Shape;215;p41"/>
          <p:cNvGrpSpPr/>
          <p:nvPr/>
        </p:nvGrpSpPr>
        <p:grpSpPr>
          <a:xfrm>
            <a:off x="1218894" y="5943313"/>
            <a:ext cx="2071187" cy="1656821"/>
            <a:chOff x="457200" y="1378813"/>
            <a:chExt cx="776889" cy="621300"/>
          </a:xfrm>
        </p:grpSpPr>
        <p:sp>
          <p:nvSpPr>
            <p:cNvPr id="216" name="Google Shape;216;p4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8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7" name="Google Shape;217;p4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8" name="Google Shape;218;p41"/>
          <p:cNvGrpSpPr/>
          <p:nvPr/>
        </p:nvGrpSpPr>
        <p:grpSpPr>
          <a:xfrm>
            <a:off x="1218894" y="8196979"/>
            <a:ext cx="2071187" cy="1656821"/>
            <a:chOff x="457200" y="1378813"/>
            <a:chExt cx="776889" cy="621300"/>
          </a:xfrm>
        </p:grpSpPr>
        <p:sp>
          <p:nvSpPr>
            <p:cNvPr id="219" name="Google Shape;219;p4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0" name="Google Shape;220;p4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1" name="Google Shape;221;p41"/>
          <p:cNvGrpSpPr/>
          <p:nvPr/>
        </p:nvGrpSpPr>
        <p:grpSpPr>
          <a:xfrm>
            <a:off x="1218894" y="10463379"/>
            <a:ext cx="2071187" cy="1656821"/>
            <a:chOff x="457200" y="1378813"/>
            <a:chExt cx="776889" cy="621300"/>
          </a:xfrm>
        </p:grpSpPr>
        <p:sp>
          <p:nvSpPr>
            <p:cNvPr id="222" name="Google Shape;222;p4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3" name="Google Shape;223;p4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4" name="Google Shape;224;p41"/>
          <p:cNvSpPr txBox="1"/>
          <p:nvPr>
            <p:ph idx="3" type="subTitle"/>
          </p:nvPr>
        </p:nvSpPr>
        <p:spPr>
          <a:xfrm>
            <a:off x="-32791" y="37280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5" name="Google Shape;225;p41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41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41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41"/>
          <p:cNvSpPr txBox="1"/>
          <p:nvPr>
            <p:ph idx="4" type="subTitle"/>
          </p:nvPr>
        </p:nvSpPr>
        <p:spPr>
          <a:xfrm>
            <a:off x="-32791" y="59561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5" type="subTitle"/>
          </p:nvPr>
        </p:nvSpPr>
        <p:spPr>
          <a:xfrm>
            <a:off x="0" y="82033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 txBox="1"/>
          <p:nvPr>
            <p:ph idx="6" type="subTitle"/>
          </p:nvPr>
        </p:nvSpPr>
        <p:spPr>
          <a:xfrm>
            <a:off x="-32791" y="104505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. Numbered 1–5 (Green)">
  <p:cSld name="CUSTOM_2_7_1_4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2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4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4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35" name="Google Shape;235;p4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6" name="Google Shape;236;p4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37" name="Google Shape;237;p4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8" name="Google Shape;238;p4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39" name="Google Shape;239;p42"/>
          <p:cNvGrpSpPr/>
          <p:nvPr/>
        </p:nvGrpSpPr>
        <p:grpSpPr>
          <a:xfrm>
            <a:off x="1218895" y="3467313"/>
            <a:ext cx="2071187" cy="1656821"/>
            <a:chOff x="457200" y="1378813"/>
            <a:chExt cx="776889" cy="621300"/>
          </a:xfrm>
        </p:grpSpPr>
        <p:sp>
          <p:nvSpPr>
            <p:cNvPr id="240" name="Google Shape;240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8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1" name="Google Shape;241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" name="Google Shape;242;p42"/>
          <p:cNvGrpSpPr/>
          <p:nvPr/>
        </p:nvGrpSpPr>
        <p:grpSpPr>
          <a:xfrm>
            <a:off x="1218894" y="5333713"/>
            <a:ext cx="2071187" cy="1656821"/>
            <a:chOff x="457200" y="1378813"/>
            <a:chExt cx="776889" cy="621300"/>
          </a:xfrm>
        </p:grpSpPr>
        <p:sp>
          <p:nvSpPr>
            <p:cNvPr id="243" name="Google Shape;243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8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4" name="Google Shape;244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5" name="Google Shape;245;p42"/>
          <p:cNvGrpSpPr/>
          <p:nvPr/>
        </p:nvGrpSpPr>
        <p:grpSpPr>
          <a:xfrm>
            <a:off x="1218894" y="7180979"/>
            <a:ext cx="2071187" cy="1656821"/>
            <a:chOff x="457200" y="1378813"/>
            <a:chExt cx="776889" cy="621300"/>
          </a:xfrm>
        </p:grpSpPr>
        <p:sp>
          <p:nvSpPr>
            <p:cNvPr id="246" name="Google Shape;246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7" name="Google Shape;247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42"/>
          <p:cNvGrpSpPr/>
          <p:nvPr/>
        </p:nvGrpSpPr>
        <p:grpSpPr>
          <a:xfrm>
            <a:off x="1218894" y="9040979"/>
            <a:ext cx="2071187" cy="1656821"/>
            <a:chOff x="457200" y="1378813"/>
            <a:chExt cx="776889" cy="621300"/>
          </a:xfrm>
        </p:grpSpPr>
        <p:sp>
          <p:nvSpPr>
            <p:cNvPr id="249" name="Google Shape;249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0" name="Google Shape;250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1" name="Google Shape;251;p42"/>
          <p:cNvSpPr txBox="1"/>
          <p:nvPr>
            <p:ph idx="3" type="subTitle"/>
          </p:nvPr>
        </p:nvSpPr>
        <p:spPr>
          <a:xfrm>
            <a:off x="-200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2" name="Google Shape;252;p42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42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2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42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2"/>
          <p:cNvSpPr txBox="1"/>
          <p:nvPr>
            <p:ph idx="5" type="subTitle"/>
          </p:nvPr>
        </p:nvSpPr>
        <p:spPr>
          <a:xfrm>
            <a:off x="0" y="71873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2"/>
          <p:cNvSpPr txBox="1"/>
          <p:nvPr>
            <p:ph idx="6" type="subTitle"/>
          </p:nvPr>
        </p:nvSpPr>
        <p:spPr>
          <a:xfrm>
            <a:off x="-32791" y="90281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58" name="Google Shape;258;p42"/>
          <p:cNvGrpSpPr/>
          <p:nvPr/>
        </p:nvGrpSpPr>
        <p:grpSpPr>
          <a:xfrm>
            <a:off x="1251686" y="10888246"/>
            <a:ext cx="2071187" cy="1656821"/>
            <a:chOff x="457200" y="1378813"/>
            <a:chExt cx="776889" cy="621300"/>
          </a:xfrm>
        </p:grpSpPr>
        <p:sp>
          <p:nvSpPr>
            <p:cNvPr id="259" name="Google Shape;259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0" name="Google Shape;260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" name="Google Shape;261;p42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42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. Numbered 1–6 (Gray)">
  <p:cSld name="CUSTOM_2_7_1_3_1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3"/>
          <p:cNvSpPr/>
          <p:nvPr/>
        </p:nvSpPr>
        <p:spPr>
          <a:xfrm>
            <a:off x="3605861" y="33008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4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67" name="Google Shape;267;p4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8" name="Google Shape;268;p4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69" name="Google Shape;269;p4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0" name="Google Shape;270;p4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71" name="Google Shape;271;p43"/>
          <p:cNvGrpSpPr/>
          <p:nvPr/>
        </p:nvGrpSpPr>
        <p:grpSpPr>
          <a:xfrm>
            <a:off x="1218895" y="3300915"/>
            <a:ext cx="2071215" cy="1296816"/>
            <a:chOff x="457200" y="1466425"/>
            <a:chExt cx="776900" cy="486300"/>
          </a:xfrm>
        </p:grpSpPr>
        <p:sp>
          <p:nvSpPr>
            <p:cNvPr id="272" name="Google Shape;272;p4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3" name="Google Shape;273;p4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4" name="Google Shape;274;p43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5" name="Google Shape;275;p43"/>
          <p:cNvSpPr/>
          <p:nvPr/>
        </p:nvSpPr>
        <p:spPr>
          <a:xfrm>
            <a:off x="3605861" y="48770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6" name="Google Shape;276;p43"/>
          <p:cNvGrpSpPr/>
          <p:nvPr/>
        </p:nvGrpSpPr>
        <p:grpSpPr>
          <a:xfrm>
            <a:off x="1218895" y="4877115"/>
            <a:ext cx="2071215" cy="1296816"/>
            <a:chOff x="457200" y="1466425"/>
            <a:chExt cx="776900" cy="486300"/>
          </a:xfrm>
        </p:grpSpPr>
        <p:sp>
          <p:nvSpPr>
            <p:cNvPr id="277" name="Google Shape;277;p4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8" name="Google Shape;278;p4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9" name="Google Shape;279;p43"/>
          <p:cNvSpPr/>
          <p:nvPr/>
        </p:nvSpPr>
        <p:spPr>
          <a:xfrm>
            <a:off x="3605861" y="64532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0" name="Google Shape;280;p43"/>
          <p:cNvGrpSpPr/>
          <p:nvPr/>
        </p:nvGrpSpPr>
        <p:grpSpPr>
          <a:xfrm>
            <a:off x="1218895" y="6453315"/>
            <a:ext cx="2071215" cy="1296816"/>
            <a:chOff x="457200" y="1466425"/>
            <a:chExt cx="776900" cy="486300"/>
          </a:xfrm>
        </p:grpSpPr>
        <p:sp>
          <p:nvSpPr>
            <p:cNvPr id="281" name="Google Shape;281;p4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2" name="Google Shape;282;p4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" name="Google Shape;283;p43"/>
          <p:cNvSpPr/>
          <p:nvPr/>
        </p:nvSpPr>
        <p:spPr>
          <a:xfrm>
            <a:off x="3605861" y="80294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43"/>
          <p:cNvGrpSpPr/>
          <p:nvPr/>
        </p:nvGrpSpPr>
        <p:grpSpPr>
          <a:xfrm>
            <a:off x="1218895" y="8029515"/>
            <a:ext cx="2071215" cy="1296816"/>
            <a:chOff x="457200" y="1466425"/>
            <a:chExt cx="776900" cy="486300"/>
          </a:xfrm>
        </p:grpSpPr>
        <p:sp>
          <p:nvSpPr>
            <p:cNvPr id="285" name="Google Shape;285;p4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6" name="Google Shape;286;p4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p43"/>
          <p:cNvSpPr/>
          <p:nvPr/>
        </p:nvSpPr>
        <p:spPr>
          <a:xfrm>
            <a:off x="3605861" y="9605700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8" name="Google Shape;288;p43"/>
          <p:cNvGrpSpPr/>
          <p:nvPr/>
        </p:nvGrpSpPr>
        <p:grpSpPr>
          <a:xfrm>
            <a:off x="1218895" y="9605749"/>
            <a:ext cx="2071215" cy="1296816"/>
            <a:chOff x="457200" y="1466425"/>
            <a:chExt cx="776900" cy="486300"/>
          </a:xfrm>
        </p:grpSpPr>
        <p:sp>
          <p:nvSpPr>
            <p:cNvPr id="289" name="Google Shape;289;p4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0" name="Google Shape;290;p4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1" name="Google Shape;291;p43"/>
          <p:cNvSpPr/>
          <p:nvPr/>
        </p:nvSpPr>
        <p:spPr>
          <a:xfrm>
            <a:off x="3605861" y="11182033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2" name="Google Shape;292;p43"/>
          <p:cNvGrpSpPr/>
          <p:nvPr/>
        </p:nvGrpSpPr>
        <p:grpSpPr>
          <a:xfrm>
            <a:off x="1218895" y="11182082"/>
            <a:ext cx="2071215" cy="1296816"/>
            <a:chOff x="457200" y="1466425"/>
            <a:chExt cx="776900" cy="486300"/>
          </a:xfrm>
        </p:grpSpPr>
        <p:sp>
          <p:nvSpPr>
            <p:cNvPr id="293" name="Google Shape;293;p4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4" name="Google Shape;294;p4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" name="Google Shape;295;p43"/>
          <p:cNvSpPr txBox="1"/>
          <p:nvPr>
            <p:ph idx="4" type="subTitle"/>
          </p:nvPr>
        </p:nvSpPr>
        <p:spPr>
          <a:xfrm>
            <a:off x="-32192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6" name="Google Shape;296;p43"/>
          <p:cNvSpPr txBox="1"/>
          <p:nvPr>
            <p:ph idx="5" type="subTitle"/>
          </p:nvPr>
        </p:nvSpPr>
        <p:spPr>
          <a:xfrm>
            <a:off x="-32192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7" name="Google Shape;297;p43"/>
          <p:cNvSpPr txBox="1"/>
          <p:nvPr>
            <p:ph idx="6" type="subTitle"/>
          </p:nvPr>
        </p:nvSpPr>
        <p:spPr>
          <a:xfrm>
            <a:off x="-32392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3"/>
          <p:cNvSpPr txBox="1"/>
          <p:nvPr>
            <p:ph idx="7" type="subTitle"/>
          </p:nvPr>
        </p:nvSpPr>
        <p:spPr>
          <a:xfrm>
            <a:off x="33258" y="96589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8" type="subTitle"/>
          </p:nvPr>
        </p:nvSpPr>
        <p:spPr>
          <a:xfrm>
            <a:off x="33258" y="112963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. Numbered 1–6 (Blue)">
  <p:cSld name="CUSTOM_2_7_1_3_1_1_2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4"/>
          <p:cNvSpPr/>
          <p:nvPr/>
        </p:nvSpPr>
        <p:spPr>
          <a:xfrm>
            <a:off x="3605861" y="33008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4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3" name="Google Shape;303;p4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04" name="Google Shape;304;p4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5" name="Google Shape;305;p4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06" name="Google Shape;306;p4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7" name="Google Shape;307;p4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308" name="Google Shape;308;p44"/>
          <p:cNvGrpSpPr/>
          <p:nvPr/>
        </p:nvGrpSpPr>
        <p:grpSpPr>
          <a:xfrm>
            <a:off x="1218895" y="3300915"/>
            <a:ext cx="2071215" cy="1296816"/>
            <a:chOff x="457200" y="1466425"/>
            <a:chExt cx="776900" cy="486300"/>
          </a:xfrm>
        </p:grpSpPr>
        <p:sp>
          <p:nvSpPr>
            <p:cNvPr id="309" name="Google Shape;309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10" name="Google Shape;310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1" name="Google Shape;311;p44"/>
          <p:cNvSpPr txBox="1"/>
          <p:nvPr>
            <p:ph idx="3" type="subTitle"/>
          </p:nvPr>
        </p:nvSpPr>
        <p:spPr>
          <a:xfrm>
            <a:off x="-325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2" name="Google Shape;312;p44"/>
          <p:cNvSpPr/>
          <p:nvPr/>
        </p:nvSpPr>
        <p:spPr>
          <a:xfrm>
            <a:off x="3605861" y="48770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3" name="Google Shape;313;p44"/>
          <p:cNvGrpSpPr/>
          <p:nvPr/>
        </p:nvGrpSpPr>
        <p:grpSpPr>
          <a:xfrm>
            <a:off x="1218895" y="4877115"/>
            <a:ext cx="2071215" cy="1296816"/>
            <a:chOff x="457200" y="1466425"/>
            <a:chExt cx="776900" cy="486300"/>
          </a:xfrm>
        </p:grpSpPr>
        <p:sp>
          <p:nvSpPr>
            <p:cNvPr id="314" name="Google Shape;314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15" name="Google Shape;315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6" name="Google Shape;316;p44"/>
          <p:cNvSpPr/>
          <p:nvPr/>
        </p:nvSpPr>
        <p:spPr>
          <a:xfrm>
            <a:off x="3605861" y="64532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7" name="Google Shape;317;p44"/>
          <p:cNvGrpSpPr/>
          <p:nvPr/>
        </p:nvGrpSpPr>
        <p:grpSpPr>
          <a:xfrm>
            <a:off x="1218895" y="6453315"/>
            <a:ext cx="2071215" cy="1296816"/>
            <a:chOff x="457200" y="1466425"/>
            <a:chExt cx="776900" cy="486300"/>
          </a:xfrm>
        </p:grpSpPr>
        <p:sp>
          <p:nvSpPr>
            <p:cNvPr id="318" name="Google Shape;318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19" name="Google Shape;319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0" name="Google Shape;320;p44"/>
          <p:cNvSpPr/>
          <p:nvPr/>
        </p:nvSpPr>
        <p:spPr>
          <a:xfrm>
            <a:off x="3605861" y="80294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1" name="Google Shape;321;p44"/>
          <p:cNvGrpSpPr/>
          <p:nvPr/>
        </p:nvGrpSpPr>
        <p:grpSpPr>
          <a:xfrm>
            <a:off x="1218895" y="8029515"/>
            <a:ext cx="2071215" cy="1296816"/>
            <a:chOff x="457200" y="1466425"/>
            <a:chExt cx="776900" cy="486300"/>
          </a:xfrm>
        </p:grpSpPr>
        <p:sp>
          <p:nvSpPr>
            <p:cNvPr id="322" name="Google Shape;322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23" name="Google Shape;323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4" name="Google Shape;324;p44"/>
          <p:cNvSpPr/>
          <p:nvPr/>
        </p:nvSpPr>
        <p:spPr>
          <a:xfrm>
            <a:off x="3605861" y="9605700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5" name="Google Shape;325;p44"/>
          <p:cNvGrpSpPr/>
          <p:nvPr/>
        </p:nvGrpSpPr>
        <p:grpSpPr>
          <a:xfrm>
            <a:off x="1218895" y="9605749"/>
            <a:ext cx="2071215" cy="1296816"/>
            <a:chOff x="457200" y="1466425"/>
            <a:chExt cx="776900" cy="486300"/>
          </a:xfrm>
        </p:grpSpPr>
        <p:sp>
          <p:nvSpPr>
            <p:cNvPr id="326" name="Google Shape;326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27" name="Google Shape;327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" name="Google Shape;328;p44"/>
          <p:cNvSpPr/>
          <p:nvPr/>
        </p:nvSpPr>
        <p:spPr>
          <a:xfrm>
            <a:off x="3605861" y="11182033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9" name="Google Shape;329;p44"/>
          <p:cNvGrpSpPr/>
          <p:nvPr/>
        </p:nvGrpSpPr>
        <p:grpSpPr>
          <a:xfrm>
            <a:off x="1218895" y="11182082"/>
            <a:ext cx="2071215" cy="1296816"/>
            <a:chOff x="457200" y="1466425"/>
            <a:chExt cx="776900" cy="486300"/>
          </a:xfrm>
        </p:grpSpPr>
        <p:sp>
          <p:nvSpPr>
            <p:cNvPr id="330" name="Google Shape;330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31" name="Google Shape;331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2" name="Google Shape;332;p44"/>
          <p:cNvSpPr txBox="1"/>
          <p:nvPr>
            <p:ph idx="4" type="subTitle"/>
          </p:nvPr>
        </p:nvSpPr>
        <p:spPr>
          <a:xfrm>
            <a:off x="-32791" y="49568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3" name="Google Shape;333;p44"/>
          <p:cNvSpPr txBox="1"/>
          <p:nvPr>
            <p:ph idx="5" type="subTitle"/>
          </p:nvPr>
        </p:nvSpPr>
        <p:spPr>
          <a:xfrm>
            <a:off x="32658" y="65064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4"/>
          <p:cNvSpPr txBox="1"/>
          <p:nvPr>
            <p:ph idx="6" type="subTitle"/>
          </p:nvPr>
        </p:nvSpPr>
        <p:spPr>
          <a:xfrm>
            <a:off x="-32392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5" name="Google Shape;335;p44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6" name="Google Shape;336;p44"/>
          <p:cNvSpPr txBox="1"/>
          <p:nvPr>
            <p:ph idx="8" type="subTitle"/>
          </p:nvPr>
        </p:nvSpPr>
        <p:spPr>
          <a:xfrm>
            <a:off x="-32392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. Numbered 1–7 (Gray)">
  <p:cSld name="CUSTOM_2_7_1_3_1_1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/>
          <p:cNvSpPr/>
          <p:nvPr/>
        </p:nvSpPr>
        <p:spPr>
          <a:xfrm>
            <a:off x="3344462" y="3097667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4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0" name="Google Shape;340;p45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41" name="Google Shape;341;p4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2" name="Google Shape;342;p4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3" name="Google Shape;343;p4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4" name="Google Shape;344;p4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345" name="Google Shape;345;p45"/>
          <p:cNvGrpSpPr/>
          <p:nvPr/>
        </p:nvGrpSpPr>
        <p:grpSpPr>
          <a:xfrm>
            <a:off x="1218958" y="3066140"/>
            <a:ext cx="1901385" cy="1190462"/>
            <a:chOff x="457200" y="1466425"/>
            <a:chExt cx="776900" cy="486300"/>
          </a:xfrm>
        </p:grpSpPr>
        <p:sp>
          <p:nvSpPr>
            <p:cNvPr id="346" name="Google Shape;346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7" name="Google Shape;347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8" name="Google Shape;348;p45"/>
          <p:cNvSpPr txBox="1"/>
          <p:nvPr>
            <p:ph idx="3" type="subTitle"/>
          </p:nvPr>
        </p:nvSpPr>
        <p:spPr>
          <a:xfrm>
            <a:off x="0" y="3134200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" name="Google Shape;349;p45"/>
          <p:cNvSpPr/>
          <p:nvPr/>
        </p:nvSpPr>
        <p:spPr>
          <a:xfrm>
            <a:off x="3344462" y="4491333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0" name="Google Shape;350;p45"/>
          <p:cNvGrpSpPr/>
          <p:nvPr/>
        </p:nvGrpSpPr>
        <p:grpSpPr>
          <a:xfrm>
            <a:off x="1218958" y="4459807"/>
            <a:ext cx="1901385" cy="1190462"/>
            <a:chOff x="457200" y="1466425"/>
            <a:chExt cx="776900" cy="486300"/>
          </a:xfrm>
        </p:grpSpPr>
        <p:sp>
          <p:nvSpPr>
            <p:cNvPr id="351" name="Google Shape;351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2" name="Google Shape;352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3" name="Google Shape;353;p45"/>
          <p:cNvSpPr txBox="1"/>
          <p:nvPr>
            <p:ph idx="4" type="subTitle"/>
          </p:nvPr>
        </p:nvSpPr>
        <p:spPr>
          <a:xfrm>
            <a:off x="333" y="45278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4" name="Google Shape;354;p45"/>
          <p:cNvSpPr/>
          <p:nvPr/>
        </p:nvSpPr>
        <p:spPr>
          <a:xfrm>
            <a:off x="3344396" y="5886400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5" name="Google Shape;355;p45"/>
          <p:cNvGrpSpPr/>
          <p:nvPr/>
        </p:nvGrpSpPr>
        <p:grpSpPr>
          <a:xfrm>
            <a:off x="1218892" y="5854874"/>
            <a:ext cx="1901385" cy="1190462"/>
            <a:chOff x="457200" y="1466425"/>
            <a:chExt cx="776900" cy="486300"/>
          </a:xfrm>
        </p:grpSpPr>
        <p:sp>
          <p:nvSpPr>
            <p:cNvPr id="356" name="Google Shape;356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7" name="Google Shape;357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8" name="Google Shape;358;p45"/>
          <p:cNvSpPr txBox="1"/>
          <p:nvPr>
            <p:ph idx="5" type="subTitle"/>
          </p:nvPr>
        </p:nvSpPr>
        <p:spPr>
          <a:xfrm>
            <a:off x="0" y="5922933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45"/>
          <p:cNvSpPr/>
          <p:nvPr/>
        </p:nvSpPr>
        <p:spPr>
          <a:xfrm>
            <a:off x="3344396" y="7280067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0" name="Google Shape;360;p45"/>
          <p:cNvGrpSpPr/>
          <p:nvPr/>
        </p:nvGrpSpPr>
        <p:grpSpPr>
          <a:xfrm>
            <a:off x="1218892" y="7248540"/>
            <a:ext cx="1901385" cy="1190462"/>
            <a:chOff x="457200" y="1466425"/>
            <a:chExt cx="776900" cy="486300"/>
          </a:xfrm>
        </p:grpSpPr>
        <p:sp>
          <p:nvSpPr>
            <p:cNvPr id="361" name="Google Shape;361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2" name="Google Shape;362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3" name="Google Shape;363;p45"/>
          <p:cNvSpPr txBox="1"/>
          <p:nvPr>
            <p:ph idx="6" type="subTitle"/>
          </p:nvPr>
        </p:nvSpPr>
        <p:spPr>
          <a:xfrm>
            <a:off x="-333" y="7316600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4" name="Google Shape;364;p45"/>
          <p:cNvSpPr/>
          <p:nvPr/>
        </p:nvSpPr>
        <p:spPr>
          <a:xfrm>
            <a:off x="3344462" y="8673733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5" name="Google Shape;365;p45"/>
          <p:cNvGrpSpPr/>
          <p:nvPr/>
        </p:nvGrpSpPr>
        <p:grpSpPr>
          <a:xfrm>
            <a:off x="1218958" y="8642207"/>
            <a:ext cx="1901385" cy="1190462"/>
            <a:chOff x="457200" y="1466425"/>
            <a:chExt cx="776900" cy="486300"/>
          </a:xfrm>
        </p:grpSpPr>
        <p:sp>
          <p:nvSpPr>
            <p:cNvPr id="366" name="Google Shape;366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7" name="Google Shape;367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8" name="Google Shape;368;p45"/>
          <p:cNvSpPr txBox="1"/>
          <p:nvPr>
            <p:ph idx="7" type="subTitle"/>
          </p:nvPr>
        </p:nvSpPr>
        <p:spPr>
          <a:xfrm>
            <a:off x="67" y="87102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45"/>
          <p:cNvSpPr/>
          <p:nvPr/>
        </p:nvSpPr>
        <p:spPr>
          <a:xfrm>
            <a:off x="3344462" y="10067400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0" name="Google Shape;370;p45"/>
          <p:cNvGrpSpPr/>
          <p:nvPr/>
        </p:nvGrpSpPr>
        <p:grpSpPr>
          <a:xfrm>
            <a:off x="1218958" y="10035874"/>
            <a:ext cx="1901385" cy="1190462"/>
            <a:chOff x="457200" y="1466425"/>
            <a:chExt cx="776900" cy="486300"/>
          </a:xfrm>
        </p:grpSpPr>
        <p:sp>
          <p:nvSpPr>
            <p:cNvPr id="371" name="Google Shape;371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2" name="Google Shape;372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3" name="Google Shape;373;p45"/>
          <p:cNvSpPr txBox="1"/>
          <p:nvPr>
            <p:ph idx="8" type="subTitle"/>
          </p:nvPr>
        </p:nvSpPr>
        <p:spPr>
          <a:xfrm>
            <a:off x="-133" y="10103933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4" name="Google Shape;374;p45"/>
          <p:cNvSpPr/>
          <p:nvPr/>
        </p:nvSpPr>
        <p:spPr>
          <a:xfrm>
            <a:off x="3344462" y="11529133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5" name="Google Shape;375;p45"/>
          <p:cNvGrpSpPr/>
          <p:nvPr/>
        </p:nvGrpSpPr>
        <p:grpSpPr>
          <a:xfrm>
            <a:off x="1218958" y="11497607"/>
            <a:ext cx="1901385" cy="1190462"/>
            <a:chOff x="457200" y="1466425"/>
            <a:chExt cx="776900" cy="486300"/>
          </a:xfrm>
        </p:grpSpPr>
        <p:sp>
          <p:nvSpPr>
            <p:cNvPr id="376" name="Google Shape;376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7" name="Google Shape;377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8" name="Google Shape;378;p45"/>
          <p:cNvSpPr txBox="1"/>
          <p:nvPr>
            <p:ph idx="9" type="subTitle"/>
          </p:nvPr>
        </p:nvSpPr>
        <p:spPr>
          <a:xfrm>
            <a:off x="67" y="115656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. Numbered 1–8 (Gray)">
  <p:cSld name="CUSTOM_2_7_1_3_1_1_1_1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1" name="Google Shape;381;p4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2" name="Google Shape;382;p4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3" name="Google Shape;383;p4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84" name="Google Shape;384;p4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5" name="Google Shape;385;p4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6" name="Google Shape;386;p46"/>
          <p:cNvSpPr/>
          <p:nvPr/>
        </p:nvSpPr>
        <p:spPr>
          <a:xfrm>
            <a:off x="3143481" y="10328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7" name="Google Shape;387;p46"/>
          <p:cNvGrpSpPr/>
          <p:nvPr/>
        </p:nvGrpSpPr>
        <p:grpSpPr>
          <a:xfrm>
            <a:off x="1219475" y="10328151"/>
            <a:ext cx="1606396" cy="1005814"/>
            <a:chOff x="457200" y="1466425"/>
            <a:chExt cx="776900" cy="486300"/>
          </a:xfrm>
        </p:grpSpPr>
        <p:sp>
          <p:nvSpPr>
            <p:cNvPr id="388" name="Google Shape;38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9" name="Google Shape;38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0" name="Google Shape;390;p46"/>
          <p:cNvSpPr txBox="1"/>
          <p:nvPr>
            <p:ph idx="3" type="subTitle"/>
          </p:nvPr>
        </p:nvSpPr>
        <p:spPr>
          <a:xfrm>
            <a:off x="-32258" y="10328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1" name="Google Shape;391;p46"/>
          <p:cNvSpPr/>
          <p:nvPr/>
        </p:nvSpPr>
        <p:spPr>
          <a:xfrm>
            <a:off x="3143181" y="11496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46"/>
          <p:cNvGrpSpPr/>
          <p:nvPr/>
        </p:nvGrpSpPr>
        <p:grpSpPr>
          <a:xfrm>
            <a:off x="1219175" y="11496427"/>
            <a:ext cx="1606396" cy="1005814"/>
            <a:chOff x="457200" y="1466425"/>
            <a:chExt cx="776900" cy="486300"/>
          </a:xfrm>
        </p:grpSpPr>
        <p:sp>
          <p:nvSpPr>
            <p:cNvPr id="393" name="Google Shape;39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4" name="Google Shape;39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5" name="Google Shape;395;p46"/>
          <p:cNvSpPr txBox="1"/>
          <p:nvPr>
            <p:ph idx="4" type="subTitle"/>
          </p:nvPr>
        </p:nvSpPr>
        <p:spPr>
          <a:xfrm>
            <a:off x="-32192" y="11496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6" name="Google Shape;396;p46"/>
          <p:cNvSpPr/>
          <p:nvPr/>
        </p:nvSpPr>
        <p:spPr>
          <a:xfrm>
            <a:off x="3143348" y="7991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7" name="Google Shape;397;p46"/>
          <p:cNvGrpSpPr/>
          <p:nvPr/>
        </p:nvGrpSpPr>
        <p:grpSpPr>
          <a:xfrm>
            <a:off x="1219342" y="7991151"/>
            <a:ext cx="1606396" cy="1005814"/>
            <a:chOff x="457200" y="1466425"/>
            <a:chExt cx="776900" cy="486300"/>
          </a:xfrm>
        </p:grpSpPr>
        <p:sp>
          <p:nvSpPr>
            <p:cNvPr id="398" name="Google Shape;39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9" name="Google Shape;39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0" name="Google Shape;400;p46"/>
          <p:cNvSpPr txBox="1"/>
          <p:nvPr>
            <p:ph idx="5" type="subTitle"/>
          </p:nvPr>
        </p:nvSpPr>
        <p:spPr>
          <a:xfrm>
            <a:off x="-32391" y="7991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1" name="Google Shape;401;p46"/>
          <p:cNvSpPr/>
          <p:nvPr/>
        </p:nvSpPr>
        <p:spPr>
          <a:xfrm>
            <a:off x="3143048" y="9159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2" name="Google Shape;402;p46"/>
          <p:cNvGrpSpPr/>
          <p:nvPr/>
        </p:nvGrpSpPr>
        <p:grpSpPr>
          <a:xfrm>
            <a:off x="1219042" y="9159427"/>
            <a:ext cx="1606396" cy="1005814"/>
            <a:chOff x="457200" y="1466425"/>
            <a:chExt cx="776900" cy="486300"/>
          </a:xfrm>
        </p:grpSpPr>
        <p:sp>
          <p:nvSpPr>
            <p:cNvPr id="403" name="Google Shape;40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4" name="Google Shape;40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5" name="Google Shape;405;p46"/>
          <p:cNvSpPr txBox="1"/>
          <p:nvPr>
            <p:ph idx="6" type="subTitle"/>
          </p:nvPr>
        </p:nvSpPr>
        <p:spPr>
          <a:xfrm>
            <a:off x="-32392" y="9159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6" name="Google Shape;406;p46"/>
          <p:cNvSpPr/>
          <p:nvPr/>
        </p:nvSpPr>
        <p:spPr>
          <a:xfrm>
            <a:off x="3143415" y="5694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7" name="Google Shape;407;p46"/>
          <p:cNvGrpSpPr/>
          <p:nvPr/>
        </p:nvGrpSpPr>
        <p:grpSpPr>
          <a:xfrm>
            <a:off x="1219408" y="5694151"/>
            <a:ext cx="1606396" cy="1005814"/>
            <a:chOff x="457200" y="1466425"/>
            <a:chExt cx="776900" cy="486300"/>
          </a:xfrm>
        </p:grpSpPr>
        <p:sp>
          <p:nvSpPr>
            <p:cNvPr id="408" name="Google Shape;40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9" name="Google Shape;40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0" name="Google Shape;410;p46"/>
          <p:cNvSpPr txBox="1"/>
          <p:nvPr>
            <p:ph idx="7" type="subTitle"/>
          </p:nvPr>
        </p:nvSpPr>
        <p:spPr>
          <a:xfrm>
            <a:off x="-32324" y="5694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1" name="Google Shape;411;p46"/>
          <p:cNvSpPr/>
          <p:nvPr/>
        </p:nvSpPr>
        <p:spPr>
          <a:xfrm>
            <a:off x="3143115" y="6862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2" name="Google Shape;412;p46"/>
          <p:cNvGrpSpPr/>
          <p:nvPr/>
        </p:nvGrpSpPr>
        <p:grpSpPr>
          <a:xfrm>
            <a:off x="1219108" y="6862427"/>
            <a:ext cx="1606396" cy="1005814"/>
            <a:chOff x="457200" y="1466425"/>
            <a:chExt cx="776900" cy="486300"/>
          </a:xfrm>
        </p:grpSpPr>
        <p:sp>
          <p:nvSpPr>
            <p:cNvPr id="413" name="Google Shape;41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4" name="Google Shape;41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5" name="Google Shape;415;p46"/>
          <p:cNvSpPr txBox="1"/>
          <p:nvPr>
            <p:ph idx="8" type="subTitle"/>
          </p:nvPr>
        </p:nvSpPr>
        <p:spPr>
          <a:xfrm>
            <a:off x="-32658" y="6862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6" name="Google Shape;416;p46"/>
          <p:cNvSpPr/>
          <p:nvPr/>
        </p:nvSpPr>
        <p:spPr>
          <a:xfrm>
            <a:off x="3143281" y="3357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7" name="Google Shape;417;p46"/>
          <p:cNvGrpSpPr/>
          <p:nvPr/>
        </p:nvGrpSpPr>
        <p:grpSpPr>
          <a:xfrm>
            <a:off x="1219275" y="3357151"/>
            <a:ext cx="1606396" cy="1005814"/>
            <a:chOff x="457200" y="1466425"/>
            <a:chExt cx="776900" cy="486300"/>
          </a:xfrm>
        </p:grpSpPr>
        <p:sp>
          <p:nvSpPr>
            <p:cNvPr id="418" name="Google Shape;41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9" name="Google Shape;41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0" name="Google Shape;420;p46"/>
          <p:cNvSpPr txBox="1"/>
          <p:nvPr>
            <p:ph idx="9" type="subTitle"/>
          </p:nvPr>
        </p:nvSpPr>
        <p:spPr>
          <a:xfrm>
            <a:off x="-32791" y="3357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1" name="Google Shape;421;p46"/>
          <p:cNvSpPr/>
          <p:nvPr/>
        </p:nvSpPr>
        <p:spPr>
          <a:xfrm>
            <a:off x="3142981" y="4525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2" name="Google Shape;422;p46"/>
          <p:cNvGrpSpPr/>
          <p:nvPr/>
        </p:nvGrpSpPr>
        <p:grpSpPr>
          <a:xfrm>
            <a:off x="1218975" y="4525427"/>
            <a:ext cx="1606396" cy="1005814"/>
            <a:chOff x="457200" y="1466425"/>
            <a:chExt cx="776900" cy="486300"/>
          </a:xfrm>
        </p:grpSpPr>
        <p:sp>
          <p:nvSpPr>
            <p:cNvPr id="423" name="Google Shape;42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4" name="Google Shape;42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5" name="Google Shape;425;p46"/>
          <p:cNvSpPr txBox="1"/>
          <p:nvPr>
            <p:ph idx="13" type="subTitle"/>
          </p:nvPr>
        </p:nvSpPr>
        <p:spPr>
          <a:xfrm>
            <a:off x="-32791" y="4525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. Numbered 1–8 (Green)">
  <p:cSld name="CUSTOM_2_7_1_3_1_1_1_1_1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8" name="Google Shape;428;p4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29" name="Google Shape;429;p4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0" name="Google Shape;430;p4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1" name="Google Shape;431;p4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2" name="Google Shape;432;p4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3" name="Google Shape;433;p47"/>
          <p:cNvSpPr/>
          <p:nvPr/>
        </p:nvSpPr>
        <p:spPr>
          <a:xfrm>
            <a:off x="3143481" y="10328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4" name="Google Shape;434;p47"/>
          <p:cNvGrpSpPr/>
          <p:nvPr/>
        </p:nvGrpSpPr>
        <p:grpSpPr>
          <a:xfrm>
            <a:off x="1219475" y="10328151"/>
            <a:ext cx="1606396" cy="1005814"/>
            <a:chOff x="457200" y="1466425"/>
            <a:chExt cx="776900" cy="486300"/>
          </a:xfrm>
        </p:grpSpPr>
        <p:sp>
          <p:nvSpPr>
            <p:cNvPr id="435" name="Google Shape;43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6" name="Google Shape;43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7" name="Google Shape;437;p47"/>
          <p:cNvSpPr txBox="1"/>
          <p:nvPr>
            <p:ph idx="3" type="subTitle"/>
          </p:nvPr>
        </p:nvSpPr>
        <p:spPr>
          <a:xfrm>
            <a:off x="-32257" y="10328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8" name="Google Shape;438;p47"/>
          <p:cNvSpPr/>
          <p:nvPr/>
        </p:nvSpPr>
        <p:spPr>
          <a:xfrm>
            <a:off x="3143181" y="11496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9" name="Google Shape;439;p47"/>
          <p:cNvGrpSpPr/>
          <p:nvPr/>
        </p:nvGrpSpPr>
        <p:grpSpPr>
          <a:xfrm>
            <a:off x="1219175" y="11496427"/>
            <a:ext cx="1606396" cy="1005814"/>
            <a:chOff x="457200" y="1466425"/>
            <a:chExt cx="776900" cy="486300"/>
          </a:xfrm>
        </p:grpSpPr>
        <p:sp>
          <p:nvSpPr>
            <p:cNvPr id="440" name="Google Shape;44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1" name="Google Shape;44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2" name="Google Shape;442;p47"/>
          <p:cNvSpPr txBox="1"/>
          <p:nvPr>
            <p:ph idx="4" type="subTitle"/>
          </p:nvPr>
        </p:nvSpPr>
        <p:spPr>
          <a:xfrm>
            <a:off x="-32192" y="11496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3" name="Google Shape;443;p47"/>
          <p:cNvSpPr/>
          <p:nvPr/>
        </p:nvSpPr>
        <p:spPr>
          <a:xfrm>
            <a:off x="3143348" y="7991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4" name="Google Shape;444;p47"/>
          <p:cNvGrpSpPr/>
          <p:nvPr/>
        </p:nvGrpSpPr>
        <p:grpSpPr>
          <a:xfrm>
            <a:off x="1219342" y="7991151"/>
            <a:ext cx="1606396" cy="1005814"/>
            <a:chOff x="457200" y="1466425"/>
            <a:chExt cx="776900" cy="486300"/>
          </a:xfrm>
        </p:grpSpPr>
        <p:sp>
          <p:nvSpPr>
            <p:cNvPr id="445" name="Google Shape;44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6" name="Google Shape;44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7" name="Google Shape;447;p47"/>
          <p:cNvSpPr txBox="1"/>
          <p:nvPr>
            <p:ph idx="5" type="subTitle"/>
          </p:nvPr>
        </p:nvSpPr>
        <p:spPr>
          <a:xfrm>
            <a:off x="-32391" y="7991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47"/>
          <p:cNvSpPr/>
          <p:nvPr/>
        </p:nvSpPr>
        <p:spPr>
          <a:xfrm>
            <a:off x="3143048" y="9159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9" name="Google Shape;449;p47"/>
          <p:cNvGrpSpPr/>
          <p:nvPr/>
        </p:nvGrpSpPr>
        <p:grpSpPr>
          <a:xfrm>
            <a:off x="1219042" y="9159427"/>
            <a:ext cx="1606396" cy="1005814"/>
            <a:chOff x="457200" y="1466425"/>
            <a:chExt cx="776900" cy="486300"/>
          </a:xfrm>
        </p:grpSpPr>
        <p:sp>
          <p:nvSpPr>
            <p:cNvPr id="450" name="Google Shape;45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1" name="Google Shape;45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2" name="Google Shape;452;p47"/>
          <p:cNvSpPr txBox="1"/>
          <p:nvPr>
            <p:ph idx="6" type="subTitle"/>
          </p:nvPr>
        </p:nvSpPr>
        <p:spPr>
          <a:xfrm>
            <a:off x="-32392" y="9159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47"/>
          <p:cNvSpPr/>
          <p:nvPr/>
        </p:nvSpPr>
        <p:spPr>
          <a:xfrm>
            <a:off x="3143415" y="5694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4" name="Google Shape;454;p47"/>
          <p:cNvGrpSpPr/>
          <p:nvPr/>
        </p:nvGrpSpPr>
        <p:grpSpPr>
          <a:xfrm>
            <a:off x="1219408" y="5694151"/>
            <a:ext cx="1606396" cy="1005814"/>
            <a:chOff x="457200" y="1466425"/>
            <a:chExt cx="776900" cy="486300"/>
          </a:xfrm>
        </p:grpSpPr>
        <p:sp>
          <p:nvSpPr>
            <p:cNvPr id="455" name="Google Shape;45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6" name="Google Shape;45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7" name="Google Shape;457;p47"/>
          <p:cNvSpPr txBox="1"/>
          <p:nvPr>
            <p:ph idx="7" type="subTitle"/>
          </p:nvPr>
        </p:nvSpPr>
        <p:spPr>
          <a:xfrm>
            <a:off x="467" y="5694333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8" name="Google Shape;458;p47"/>
          <p:cNvSpPr/>
          <p:nvPr/>
        </p:nvSpPr>
        <p:spPr>
          <a:xfrm>
            <a:off x="3143115" y="6862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9" name="Google Shape;459;p47"/>
          <p:cNvGrpSpPr/>
          <p:nvPr/>
        </p:nvGrpSpPr>
        <p:grpSpPr>
          <a:xfrm>
            <a:off x="1219108" y="6862427"/>
            <a:ext cx="1606396" cy="1005814"/>
            <a:chOff x="457200" y="1466425"/>
            <a:chExt cx="776900" cy="486300"/>
          </a:xfrm>
        </p:grpSpPr>
        <p:sp>
          <p:nvSpPr>
            <p:cNvPr id="460" name="Google Shape;46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1" name="Google Shape;46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2" name="Google Shape;462;p47"/>
          <p:cNvSpPr txBox="1"/>
          <p:nvPr>
            <p:ph idx="8" type="subTitle"/>
          </p:nvPr>
        </p:nvSpPr>
        <p:spPr>
          <a:xfrm>
            <a:off x="-32791" y="6862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3" name="Google Shape;463;p47"/>
          <p:cNvSpPr/>
          <p:nvPr/>
        </p:nvSpPr>
        <p:spPr>
          <a:xfrm>
            <a:off x="3143281" y="3357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4" name="Google Shape;464;p47"/>
          <p:cNvGrpSpPr/>
          <p:nvPr/>
        </p:nvGrpSpPr>
        <p:grpSpPr>
          <a:xfrm>
            <a:off x="1219275" y="3357151"/>
            <a:ext cx="1606396" cy="1005814"/>
            <a:chOff x="457200" y="1466425"/>
            <a:chExt cx="776900" cy="486300"/>
          </a:xfrm>
        </p:grpSpPr>
        <p:sp>
          <p:nvSpPr>
            <p:cNvPr id="465" name="Google Shape;46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6" name="Google Shape;46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7" name="Google Shape;467;p47"/>
          <p:cNvSpPr txBox="1"/>
          <p:nvPr>
            <p:ph idx="9" type="subTitle"/>
          </p:nvPr>
        </p:nvSpPr>
        <p:spPr>
          <a:xfrm>
            <a:off x="1" y="3357333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8" name="Google Shape;468;p47"/>
          <p:cNvSpPr/>
          <p:nvPr/>
        </p:nvSpPr>
        <p:spPr>
          <a:xfrm>
            <a:off x="3142981" y="4525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9" name="Google Shape;469;p47"/>
          <p:cNvGrpSpPr/>
          <p:nvPr/>
        </p:nvGrpSpPr>
        <p:grpSpPr>
          <a:xfrm>
            <a:off x="1218975" y="4525427"/>
            <a:ext cx="1606396" cy="1005814"/>
            <a:chOff x="457200" y="1466425"/>
            <a:chExt cx="776900" cy="486300"/>
          </a:xfrm>
        </p:grpSpPr>
        <p:sp>
          <p:nvSpPr>
            <p:cNvPr id="470" name="Google Shape;47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71" name="Google Shape;47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2" name="Google Shape;472;p47"/>
          <p:cNvSpPr txBox="1"/>
          <p:nvPr>
            <p:ph idx="13" type="subTitle"/>
          </p:nvPr>
        </p:nvSpPr>
        <p:spPr>
          <a:xfrm>
            <a:off x="0" y="4525667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. Numbered 1–2 (Blue)">
  <p:cSld name="CUSTOM_2_7_1_5_2_1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27057" y="3154800"/>
            <a:ext cx="2206013" cy="9764321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48"/>
          <p:cNvSpPr/>
          <p:nvPr/>
        </p:nvSpPr>
        <p:spPr>
          <a:xfrm>
            <a:off x="2869453" y="3796133"/>
            <a:ext cx="8379300" cy="1269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4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4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78" name="Google Shape;478;p4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9" name="Google Shape;479;p4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80" name="Google Shape;480;p4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1" name="Google Shape;481;p4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2" name="Google Shape;482;p48"/>
          <p:cNvSpPr/>
          <p:nvPr/>
        </p:nvSpPr>
        <p:spPr>
          <a:xfrm>
            <a:off x="1218900" y="3790141"/>
            <a:ext cx="1422000" cy="1271100"/>
          </a:xfrm>
          <a:prstGeom prst="roundRect">
            <a:avLst>
              <a:gd fmla="val 16667" name="adj"/>
            </a:avLst>
          </a:prstGeom>
          <a:solidFill>
            <a:srgbClr val="AFC0DC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3" name="Google Shape;483;p48"/>
          <p:cNvSpPr/>
          <p:nvPr/>
        </p:nvSpPr>
        <p:spPr>
          <a:xfrm rot="10800000">
            <a:off x="1581906" y="4826902"/>
            <a:ext cx="695897" cy="385851"/>
          </a:xfrm>
          <a:prstGeom prst="flowChartExtract">
            <a:avLst/>
          </a:prstGeom>
          <a:solidFill>
            <a:srgbClr val="AFC0DC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48"/>
          <p:cNvSpPr txBox="1"/>
          <p:nvPr>
            <p:ph idx="3" type="subTitle"/>
          </p:nvPr>
        </p:nvSpPr>
        <p:spPr>
          <a:xfrm>
            <a:off x="-32791" y="5695600"/>
            <a:ext cx="11459400" cy="6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5" name="Google Shape;485;p48"/>
          <p:cNvSpPr txBox="1"/>
          <p:nvPr>
            <p:ph idx="4" type="subTitle"/>
          </p:nvPr>
        </p:nvSpPr>
        <p:spPr>
          <a:xfrm>
            <a:off x="2869453" y="3795933"/>
            <a:ext cx="8151600" cy="12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875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6" name="Google Shape;486;p48"/>
          <p:cNvSpPr/>
          <p:nvPr/>
        </p:nvSpPr>
        <p:spPr>
          <a:xfrm>
            <a:off x="14810609" y="3802133"/>
            <a:ext cx="8379300" cy="1269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7" name="Google Shape;487;p48"/>
          <p:cNvGrpSpPr/>
          <p:nvPr/>
        </p:nvGrpSpPr>
        <p:grpSpPr>
          <a:xfrm>
            <a:off x="13160055" y="3796141"/>
            <a:ext cx="1421954" cy="1422613"/>
            <a:chOff x="457200" y="1378813"/>
            <a:chExt cx="695400" cy="695450"/>
          </a:xfrm>
        </p:grpSpPr>
        <p:sp>
          <p:nvSpPr>
            <p:cNvPr id="488" name="Google Shape;488;p4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600"/>
                <a:buFont typeface="Arial"/>
                <a:buNone/>
              </a:pPr>
              <a:r>
                <a:t/>
              </a:r>
              <a:endParaRPr b="0" i="0" sz="5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89" name="Google Shape;489;p4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0" name="Google Shape;490;p48"/>
          <p:cNvSpPr txBox="1"/>
          <p:nvPr>
            <p:ph idx="5" type="subTitle"/>
          </p:nvPr>
        </p:nvSpPr>
        <p:spPr>
          <a:xfrm>
            <a:off x="11908365" y="5701600"/>
            <a:ext cx="11459400" cy="6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1" name="Google Shape;491;p48"/>
          <p:cNvSpPr txBox="1"/>
          <p:nvPr>
            <p:ph idx="6" type="subTitle"/>
          </p:nvPr>
        </p:nvSpPr>
        <p:spPr>
          <a:xfrm>
            <a:off x="14810609" y="3801933"/>
            <a:ext cx="8151600" cy="12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875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2" name="Google Shape;492;p48"/>
          <p:cNvSpPr txBox="1"/>
          <p:nvPr>
            <p:ph idx="7" type="subTitle"/>
          </p:nvPr>
        </p:nvSpPr>
        <p:spPr>
          <a:xfrm>
            <a:off x="1218882" y="3730752"/>
            <a:ext cx="1422000" cy="12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48"/>
          <p:cNvSpPr txBox="1"/>
          <p:nvPr>
            <p:ph idx="8" type="subTitle"/>
          </p:nvPr>
        </p:nvSpPr>
        <p:spPr>
          <a:xfrm>
            <a:off x="13159972" y="3730752"/>
            <a:ext cx="1422000" cy="14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  <a:defRPr b="0" i="0" sz="5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. Numbered 1–5 (Grey)">
  <p:cSld name="CUSTOM_2_7_1_5_1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6" name="Google Shape;496;p4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97" name="Google Shape;497;p4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8" name="Google Shape;498;p4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99" name="Google Shape;499;p4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0" name="Google Shape;500;p4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49"/>
          <p:cNvSpPr/>
          <p:nvPr/>
        </p:nvSpPr>
        <p:spPr>
          <a:xfrm>
            <a:off x="1066522" y="33406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2" name="Google Shape;502;p49"/>
          <p:cNvSpPr/>
          <p:nvPr/>
        </p:nvSpPr>
        <p:spPr>
          <a:xfrm>
            <a:off x="3173973" y="34042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49"/>
          <p:cNvSpPr/>
          <p:nvPr/>
        </p:nvSpPr>
        <p:spPr>
          <a:xfrm>
            <a:off x="3021813" y="34042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49"/>
          <p:cNvSpPr/>
          <p:nvPr/>
        </p:nvSpPr>
        <p:spPr>
          <a:xfrm flipH="1">
            <a:off x="1218757" y="52330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49"/>
          <p:cNvSpPr/>
          <p:nvPr/>
        </p:nvSpPr>
        <p:spPr>
          <a:xfrm flipH="1">
            <a:off x="2335417" y="52330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49"/>
          <p:cNvSpPr/>
          <p:nvPr/>
        </p:nvSpPr>
        <p:spPr>
          <a:xfrm>
            <a:off x="21152890" y="51694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7" name="Google Shape;507;p49"/>
          <p:cNvSpPr/>
          <p:nvPr/>
        </p:nvSpPr>
        <p:spPr>
          <a:xfrm>
            <a:off x="1218883" y="69930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8" name="Google Shape;508;p49"/>
          <p:cNvSpPr/>
          <p:nvPr/>
        </p:nvSpPr>
        <p:spPr>
          <a:xfrm>
            <a:off x="3174989" y="70566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49"/>
          <p:cNvSpPr/>
          <p:nvPr/>
        </p:nvSpPr>
        <p:spPr>
          <a:xfrm>
            <a:off x="3022829" y="70566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49"/>
          <p:cNvSpPr/>
          <p:nvPr/>
        </p:nvSpPr>
        <p:spPr>
          <a:xfrm flipH="1">
            <a:off x="1371117" y="90886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49"/>
          <p:cNvSpPr/>
          <p:nvPr/>
        </p:nvSpPr>
        <p:spPr>
          <a:xfrm flipH="1">
            <a:off x="2487777" y="90886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49"/>
          <p:cNvSpPr/>
          <p:nvPr/>
        </p:nvSpPr>
        <p:spPr>
          <a:xfrm>
            <a:off x="21305250" y="90250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13" name="Google Shape;513;p49"/>
          <p:cNvSpPr/>
          <p:nvPr/>
        </p:nvSpPr>
        <p:spPr>
          <a:xfrm>
            <a:off x="1168096" y="10921033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14" name="Google Shape;514;p49"/>
          <p:cNvSpPr/>
          <p:nvPr/>
        </p:nvSpPr>
        <p:spPr>
          <a:xfrm>
            <a:off x="3174989" y="10984633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49"/>
          <p:cNvSpPr/>
          <p:nvPr/>
        </p:nvSpPr>
        <p:spPr>
          <a:xfrm>
            <a:off x="3022829" y="10984633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49"/>
          <p:cNvSpPr txBox="1"/>
          <p:nvPr>
            <p:ph idx="3" type="subTitle"/>
          </p:nvPr>
        </p:nvSpPr>
        <p:spPr>
          <a:xfrm>
            <a:off x="-32458" y="3380133"/>
            <a:ext cx="198204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49"/>
          <p:cNvSpPr txBox="1"/>
          <p:nvPr>
            <p:ph idx="4" type="subTitle"/>
          </p:nvPr>
        </p:nvSpPr>
        <p:spPr>
          <a:xfrm>
            <a:off x="467" y="5186567"/>
            <a:ext cx="243777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19000" spcFirstLastPara="1" rIns="4144550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8" name="Google Shape;518;p49"/>
          <p:cNvSpPr txBox="1"/>
          <p:nvPr>
            <p:ph idx="5" type="subTitle"/>
          </p:nvPr>
        </p:nvSpPr>
        <p:spPr>
          <a:xfrm>
            <a:off x="-32458" y="7061800"/>
            <a:ext cx="244431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9" name="Google Shape;519;p49"/>
          <p:cNvSpPr txBox="1"/>
          <p:nvPr>
            <p:ph idx="6" type="subTitle"/>
          </p:nvPr>
        </p:nvSpPr>
        <p:spPr>
          <a:xfrm>
            <a:off x="-32458" y="9052400"/>
            <a:ext cx="243777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19000" spcFirstLastPara="1" rIns="4144550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0" name="Google Shape;520;p49"/>
          <p:cNvSpPr txBox="1"/>
          <p:nvPr>
            <p:ph idx="7" type="subTitle"/>
          </p:nvPr>
        </p:nvSpPr>
        <p:spPr>
          <a:xfrm>
            <a:off x="467" y="10984600"/>
            <a:ext cx="244431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  <p15:guide id="2" pos="14556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ubsection Slide">
  <p:cSld name="CUSTOM_17_2_1_1_2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21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2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21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. Bullets 1–4 (Greens)">
  <p:cSld name="CUSTOM_2_7_1_6_1_2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50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5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4" name="Google Shape;524;p5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25" name="Google Shape;525;p5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6" name="Google Shape;526;p5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27" name="Google Shape;527;p5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8" name="Google Shape;528;p5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9" name="Google Shape;529;p50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0" name="Google Shape;530;p50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50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50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50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4" name="Google Shape;534;p50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5" name="Google Shape;535;p50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36" name="Google Shape;536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50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59389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50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52516" y="104441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5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. Bullets 1–4 (Yellow/Green)">
  <p:cSld name="CUSTOM_2_7_1_6_1_2_1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1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5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3" name="Google Shape;543;p5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44" name="Google Shape;544;p5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5" name="Google Shape;545;p5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46" name="Google Shape;546;p5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7" name="Google Shape;547;p5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8" name="Google Shape;548;p51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9" name="Google Shape;549;p51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51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51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51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3" name="Google Shape;553;p51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4" name="Google Shape;554;p51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55" name="Google Shape;555;p5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5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938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5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5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. Bullets 1–4 (Gray)">
  <p:cSld name="CUSTOM_2_7_1_6_1_2_1_1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2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5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2" name="Google Shape;562;p5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63" name="Google Shape;563;p5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4" name="Google Shape;564;p5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65" name="Google Shape;565;p5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6" name="Google Shape;566;p5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7" name="Google Shape;567;p52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8" name="Google Shape;568;p52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52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52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52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2" name="Google Shape;572;p52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3" name="Google Shape;573;p52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74" name="Google Shape;574;p52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52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59389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52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8149861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52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. Bullets 1–4 (Blue)">
  <p:cSld name="CUSTOM_2_7_1_6_1_2_1_1_1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53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5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1" name="Google Shape;581;p5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82" name="Google Shape;582;p5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3" name="Google Shape;583;p5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84" name="Google Shape;584;p5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5" name="Google Shape;585;p5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6" name="Google Shape;586;p53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7" name="Google Shape;587;p53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53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53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53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1" name="Google Shape;591;p53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2" name="Google Shape;592;p53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93" name="Google Shape;593;p53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37408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53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59389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53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8149861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53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52516" y="10444195"/>
            <a:ext cx="2094299" cy="1617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. Bullets 1–5 (Green)">
  <p:cSld name="CUSTOM_2_7_1_4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54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5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0" name="Google Shape;600;p5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01" name="Google Shape;601;p5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2" name="Google Shape;602;p5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03" name="Google Shape;603;p5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4" name="Google Shape;604;p5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5" name="Google Shape;605;p54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6" name="Google Shape;606;p54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54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54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54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0" name="Google Shape;610;p54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1" name="Google Shape;611;p54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2" name="Google Shape;612;p54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54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14" name="Google Shape;614;p5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54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53609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5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54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90473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5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. Bullets 1–5 (Green/Yellow)">
  <p:cSld name="CUSTOM_2_7_1_4_1_2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55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5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2" name="Google Shape;622;p55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23" name="Google Shape;623;p5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4" name="Google Shape;624;p5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25" name="Google Shape;625;p5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6" name="Google Shape;626;p5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55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8" name="Google Shape;628;p55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55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55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55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2" name="Google Shape;632;p55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3" name="Google Shape;633;p55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4" name="Google Shape;634;p55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55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36" name="Google Shape;636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360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0473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0" name="Google Shape;640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. Bullets 1–5 (Gray)">
  <p:cSld name="CUSTOM_2_7_1_4_1_1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56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5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4" name="Google Shape;644;p5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45" name="Google Shape;645;p5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6" name="Google Shape;646;p5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47" name="Google Shape;647;p5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8" name="Google Shape;648;p5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9" name="Google Shape;649;p56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0" name="Google Shape;650;p56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56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56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56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4" name="Google Shape;654;p56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5" name="Google Shape;655;p56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6" name="Google Shape;656;p56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56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58" name="Google Shape;658;p56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9" name="Google Shape;659;p56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53609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0" name="Google Shape;660;p56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56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9047395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56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. Bullets 1–5 (Blue)">
  <p:cSld name="CUSTOM_2_7_1_4_1_1_1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57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5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6" name="Google Shape;666;p5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67" name="Google Shape;667;p5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8" name="Google Shape;668;p5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69" name="Google Shape;669;p5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0" name="Google Shape;670;p5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1" name="Google Shape;671;p57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2" name="Google Shape;672;p57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57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57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57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6" name="Google Shape;676;p57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7" name="Google Shape;677;p57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8" name="Google Shape;678;p57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57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80" name="Google Shape;680;p57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35040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1" name="Google Shape;681;p57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53609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57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72033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57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9047395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57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10875461"/>
            <a:ext cx="2094298" cy="1617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. Bullets 1–6 (Green)">
  <p:cSld name="CUSTOM_2_7_1_3_1_1_3_1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8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5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8" name="Google Shape;688;p5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89" name="Google Shape;689;p5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0" name="Google Shape;690;p5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91" name="Google Shape;691;p5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2" name="Google Shape;692;p5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3" name="Google Shape;693;p58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4" name="Google Shape;694;p58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58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58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58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58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58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0" name="Google Shape;700;p58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1" name="Google Shape;701;p58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2" name="Google Shape;702;p58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58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04" name="Google Shape;704;p5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Google Shape;705;p58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49302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Google Shape;706;p5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58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81092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5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Google Shape;709;p58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11208725"/>
            <a:ext cx="1540411" cy="11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. Bullets 1–6 (Yellow/Green)">
  <p:cSld name="CUSTOM_2_7_1_3_1_1_3_2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59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5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3" name="Google Shape;713;p5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14" name="Google Shape;714;p5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5" name="Google Shape;715;p5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16" name="Google Shape;716;p5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7" name="Google Shape;717;p5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8" name="Google Shape;718;p59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9" name="Google Shape;719;p59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59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59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59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59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59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5" name="Google Shape;725;p59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6" name="Google Shape;726;p59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7" name="Google Shape;727;p59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8" name="Google Shape;728;p59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29" name="Google Shape;729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49302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1092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4" name="Google Shape;734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208725"/>
            <a:ext cx="1540411" cy="1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Text Only">
  <p:cSld name="CUSTOM_2_7_2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2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6" name="Google Shape;46;p2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" name="Google Shape;47;p2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8" name="Google Shape;48;p2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2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24"/>
          <p:cNvSpPr txBox="1"/>
          <p:nvPr>
            <p:ph idx="3" type="body"/>
          </p:nvPr>
        </p:nvSpPr>
        <p:spPr>
          <a:xfrm>
            <a:off x="467" y="3424667"/>
            <a:ext cx="24377700" cy="9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. Bullets 1–6 (Gray)">
  <p:cSld name="CUSTOM_2_7_1_3_1_1_3_3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60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6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8" name="Google Shape;738;p6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39" name="Google Shape;739;p6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0" name="Google Shape;740;p6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41" name="Google Shape;741;p6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2" name="Google Shape;742;p6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3" name="Google Shape;743;p60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4" name="Google Shape;744;p60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60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60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60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60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60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0" name="Google Shape;750;p60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1" name="Google Shape;751;p60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2" name="Google Shape;752;p60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3" name="Google Shape;753;p60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54" name="Google Shape;754;p60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60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49302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6" name="Google Shape;756;p60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60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81092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60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9" name="Google Shape;759;p60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11208725"/>
            <a:ext cx="1540411" cy="1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. Bullets 1–6 (Blue)">
  <p:cSld name="CUSTOM_2_7_1_3_1_1_3_2_1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61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6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3" name="Google Shape;763;p6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64" name="Google Shape;764;p6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5" name="Google Shape;765;p6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66" name="Google Shape;766;p6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7" name="Google Shape;767;p6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8" name="Google Shape;768;p61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9" name="Google Shape;769;p61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61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61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61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61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61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5" name="Google Shape;775;p61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6" name="Google Shape;776;p61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7" name="Google Shape;777;p61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8" name="Google Shape;778;p61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79" name="Google Shape;779;p61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33649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61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49302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61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65064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61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81092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61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96589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61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11208725"/>
            <a:ext cx="1540411" cy="11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. Bullets 1–7 (Green)">
  <p:cSld name="CUSTOM_2_7_1_3_1_1_1_2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62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6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8" name="Google Shape;788;p6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89" name="Google Shape;789;p6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0" name="Google Shape;790;p6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91" name="Google Shape;791;p6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2" name="Google Shape;792;p6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3" name="Google Shape;793;p62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4" name="Google Shape;794;p62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62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6" name="Google Shape;796;p62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62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8" name="Google Shape;798;p62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62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0" name="Google Shape;800;p62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62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2" name="Google Shape;802;p62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62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4" name="Google Shape;804;p62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62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06" name="Google Shape;806;p6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124233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7" name="Google Shape;807;p62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45590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6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8816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62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73471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0" name="Google Shape;810;p6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7407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1" name="Google Shape;811;p62"/>
          <p:cNvPicPr preferRelativeResize="0"/>
          <p:nvPr/>
        </p:nvPicPr>
        <p:blipFill rotWithShape="1">
          <a:blip r:embed="rId3">
            <a:alphaModFix/>
          </a:blip>
          <a:srcRect b="1388" l="0" r="0" t="1380"/>
          <a:stretch/>
        </p:blipFill>
        <p:spPr>
          <a:xfrm>
            <a:off x="1145750" y="10119360"/>
            <a:ext cx="1388917" cy="1048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6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582400"/>
            <a:ext cx="1388916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. Bullets 1–7 (Yellow/Green)">
  <p:cSld name="CUSTOM_2_7_1_3_1_1_1_2_1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63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6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6" name="Google Shape;816;p6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17" name="Google Shape;817;p6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8" name="Google Shape;818;p6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19" name="Google Shape;819;p6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20" name="Google Shape;820;p6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1" name="Google Shape;821;p63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2" name="Google Shape;822;p63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63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4" name="Google Shape;824;p63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63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63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63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8" name="Google Shape;828;p63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63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0" name="Google Shape;830;p63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63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2" name="Google Shape;832;p63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63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34" name="Google Shape;834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124233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" name="Google Shape;835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45590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8816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7" name="Google Shape;837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3471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7407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119360"/>
            <a:ext cx="1388916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582400"/>
            <a:ext cx="1388916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. Bullets 1–7 (Gray)">
  <p:cSld name="CUSTOM_2_7_1_3_1_1_1_2_1_1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4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6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4" name="Google Shape;844;p6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45" name="Google Shape;845;p6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6" name="Google Shape;846;p6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47" name="Google Shape;847;p6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8" name="Google Shape;848;p6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9" name="Google Shape;849;p64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0" name="Google Shape;850;p64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64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2" name="Google Shape;852;p64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64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4" name="Google Shape;854;p64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64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6" name="Google Shape;856;p64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64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8" name="Google Shape;858;p64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64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0" name="Google Shape;860;p64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64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62" name="Google Shape;862;p64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3124233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64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45590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64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58816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5" name="Google Shape;865;p64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73471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Google Shape;866;p64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87407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" name="Google Shape;867;p64"/>
          <p:cNvPicPr preferRelativeResize="0"/>
          <p:nvPr/>
        </p:nvPicPr>
        <p:blipFill rotWithShape="1">
          <a:blip r:embed="rId2">
            <a:alphaModFix/>
          </a:blip>
          <a:srcRect b="2891" l="0" r="0" t="2882"/>
          <a:stretch/>
        </p:blipFill>
        <p:spPr>
          <a:xfrm>
            <a:off x="1145750" y="10119360"/>
            <a:ext cx="1388917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64"/>
          <p:cNvPicPr preferRelativeResize="0"/>
          <p:nvPr/>
        </p:nvPicPr>
        <p:blipFill rotWithShape="1">
          <a:blip r:embed="rId2">
            <a:alphaModFix/>
          </a:blip>
          <a:srcRect b="2891" l="0" r="0" t="2882"/>
          <a:stretch/>
        </p:blipFill>
        <p:spPr>
          <a:xfrm>
            <a:off x="1145750" y="11582400"/>
            <a:ext cx="1388917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. Bullets 1–7 (Blue)">
  <p:cSld name="CUSTOM_2_7_1_3_1_1_1_2_1_1_1"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65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6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2" name="Google Shape;872;p65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73" name="Google Shape;873;p6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4" name="Google Shape;874;p6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75" name="Google Shape;875;p6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6" name="Google Shape;876;p6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65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8" name="Google Shape;878;p65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65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0" name="Google Shape;880;p65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p65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2" name="Google Shape;882;p65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65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4" name="Google Shape;884;p65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65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6" name="Google Shape;886;p65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65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8" name="Google Shape;888;p65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9" name="Google Shape;889;p65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90" name="Google Shape;890;p65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3124233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1" name="Google Shape;891;p65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4559067"/>
            <a:ext cx="1389526" cy="1056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65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58816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3" name="Google Shape;893;p65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7347100"/>
            <a:ext cx="1389526" cy="1056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4" name="Google Shape;894;p65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87407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65"/>
          <p:cNvPicPr preferRelativeResize="0"/>
          <p:nvPr/>
        </p:nvPicPr>
        <p:blipFill rotWithShape="1">
          <a:blip r:embed="rId2">
            <a:alphaModFix/>
          </a:blip>
          <a:srcRect b="1615" l="0" r="0" t="1616"/>
          <a:stretch/>
        </p:blipFill>
        <p:spPr>
          <a:xfrm>
            <a:off x="1145750" y="10119360"/>
            <a:ext cx="1388917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96" name="Google Shape;896;p65"/>
          <p:cNvPicPr preferRelativeResize="0"/>
          <p:nvPr/>
        </p:nvPicPr>
        <p:blipFill rotWithShape="1">
          <a:blip r:embed="rId2">
            <a:alphaModFix/>
          </a:blip>
          <a:srcRect b="1615" l="0" r="0" t="1616"/>
          <a:stretch/>
        </p:blipFill>
        <p:spPr>
          <a:xfrm>
            <a:off x="1145750" y="11582400"/>
            <a:ext cx="1388917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. Bullets 1–8 (Green)">
  <p:cSld name="CUSTOM_2_7_1_3_1_1_1_1_1_1"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6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9" name="Google Shape;899;p6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00" name="Google Shape;900;p6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1" name="Google Shape;901;p6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02" name="Google Shape;902;p6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3" name="Google Shape;903;p6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4" name="Google Shape;904;p66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66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6" name="Google Shape;906;p66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66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8" name="Google Shape;908;p66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66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0" name="Google Shape;910;p66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66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2" name="Google Shape;912;p66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66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4" name="Google Shape;914;p66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66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6" name="Google Shape;916;p66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66"/>
          <p:cNvSpPr txBox="1"/>
          <p:nvPr>
            <p:ph idx="9" type="subTitle"/>
          </p:nvPr>
        </p:nvSpPr>
        <p:spPr>
          <a:xfrm>
            <a:off x="0" y="3357333"/>
            <a:ext cx="229155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8" name="Google Shape;918;p66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Google Shape;919;p66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20" name="Google Shape;920;p6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" name="Google Shape;921;p66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4559808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6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66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6872808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4" name="Google Shape;924;p6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66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9168384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6" name="Google Shape;926;p6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66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11505768"/>
            <a:ext cx="1267637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. Bullets 1–8 (Yellow/Green)">
  <p:cSld name="CUSTOM_2_7_1_3_1_1_1_1_1_1_1"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6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6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31" name="Google Shape;931;p6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2" name="Google Shape;932;p6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33" name="Google Shape;933;p6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4" name="Google Shape;934;p6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67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6" name="Google Shape;936;p67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67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8" name="Google Shape;938;p67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9" name="Google Shape;939;p67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Google Shape;940;p67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67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67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67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67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5" name="Google Shape;945;p67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67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67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67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67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p67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51" name="Google Shape;951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" name="Google Shape;952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" name="Google Shape;957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8" name="Google Shape;958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7. Bullets 1–8 (Gray)">
  <p:cSld name="CUSTOM_2_7_1_3_1_1_1_1_1_1_1_1"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6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6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62" name="Google Shape;962;p6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3" name="Google Shape;963;p6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64" name="Google Shape;964;p6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5" name="Google Shape;965;p6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68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7" name="Google Shape;967;p68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68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9" name="Google Shape;969;p68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68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1" name="Google Shape;971;p68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2" name="Google Shape;972;p68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68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68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68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6" name="Google Shape;976;p68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68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68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9" name="Google Shape;979;p68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0" name="Google Shape;980;p68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p68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82" name="Google Shape;982;p68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3" name="Google Shape;983;p68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68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" name="Google Shape;985;p68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6" name="Google Shape;986;p68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7" name="Google Shape;987;p68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p68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9" name="Google Shape;989;p68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8. Bullets 1–8 (Blue)">
  <p:cSld name="CUSTOM_2_7_1_3_1_1_1_1_1_1_1_1_1"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6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6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93" name="Google Shape;993;p6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94" name="Google Shape;994;p6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95" name="Google Shape;995;p6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96" name="Google Shape;996;p6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7" name="Google Shape;997;p69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8" name="Google Shape;998;p69"/>
          <p:cNvSpPr txBox="1"/>
          <p:nvPr>
            <p:ph idx="3" type="subTitle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69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69"/>
          <p:cNvSpPr txBox="1"/>
          <p:nvPr>
            <p:ph idx="4" type="subTitle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69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69"/>
          <p:cNvSpPr txBox="1"/>
          <p:nvPr>
            <p:ph idx="5" type="subTitle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3" name="Google Shape;1003;p69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p69"/>
          <p:cNvSpPr txBox="1"/>
          <p:nvPr>
            <p:ph idx="6" type="subTitle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69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6" name="Google Shape;1006;p69"/>
          <p:cNvSpPr txBox="1"/>
          <p:nvPr>
            <p:ph idx="7" type="subTitle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69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69"/>
          <p:cNvSpPr txBox="1"/>
          <p:nvPr>
            <p:ph idx="8" type="subTitle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9" name="Google Shape;1009;p69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0" name="Google Shape;1010;p69"/>
          <p:cNvSpPr txBox="1"/>
          <p:nvPr>
            <p:ph idx="9" type="subTitle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1" name="Google Shape;1011;p69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2" name="Google Shape;1012;p69"/>
          <p:cNvSpPr txBox="1"/>
          <p:nvPr>
            <p:ph idx="13" type="subTitle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3156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013" name="Google Shape;1013;p69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4" name="Google Shape;1014;p69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69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6" name="Google Shape;1016;p69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7" name="Google Shape;1017;p69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8" name="Google Shape;1018;p69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9" name="Google Shape;1019;p69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0" name="Google Shape;1020;p69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Subsection Slide">
  <p:cSld name="CUSTOM_17_2_1_1_2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25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5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25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25"/>
          <p:cNvSpPr txBox="1"/>
          <p:nvPr>
            <p:ph idx="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" name="Google Shape;56;p25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9. Fist to Five">
  <p:cSld name="CUSTOM_2_3_1_1_3_1_1_2_1_1_1_1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2" name="Google Shape;1022;p70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023" name="Google Shape;1023;p7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. Review">
  <p:cSld name="CUSTOM_17_2_1_2_1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Google Shape;1025;p71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Google Shape;1026;p7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7" name="Google Shape;1027;p71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71"/>
          <p:cNvSpPr txBox="1"/>
          <p:nvPr/>
        </p:nvSpPr>
        <p:spPr>
          <a:xfrm>
            <a:off x="731409" y="76820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b="0" i="0" lang="en-US" sz="9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b="0" i="0" sz="9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029" name="Google Shape;1029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9806" y="3048000"/>
            <a:ext cx="3258038" cy="4368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1. Take a Break 1">
  <p:cSld name="CUSTOM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Google Shape;1031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4377573" cy="13712428"/>
          </a:xfrm>
          <a:prstGeom prst="rect">
            <a:avLst/>
          </a:prstGeom>
          <a:noFill/>
          <a:ln>
            <a:noFill/>
          </a:ln>
        </p:spPr>
      </p:pic>
      <p:sp>
        <p:nvSpPr>
          <p:cNvPr id="1032" name="Google Shape;1032;p72"/>
          <p:cNvSpPr txBox="1"/>
          <p:nvPr/>
        </p:nvSpPr>
        <p:spPr>
          <a:xfrm>
            <a:off x="-67" y="2519467"/>
            <a:ext cx="243777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33" name="Google Shape;1033;p72"/>
          <p:cNvCxnSpPr/>
          <p:nvPr/>
        </p:nvCxnSpPr>
        <p:spPr>
          <a:xfrm>
            <a:off x="6146399" y="5338400"/>
            <a:ext cx="12084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4" name="Google Shape;1034;p7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2. Take a Break 2">
  <p:cSld name="CUSTOM_1"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Google Shape;1036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4377573" cy="13712428"/>
          </a:xfrm>
          <a:prstGeom prst="rect">
            <a:avLst/>
          </a:prstGeom>
          <a:noFill/>
          <a:ln>
            <a:noFill/>
          </a:ln>
        </p:spPr>
      </p:pic>
      <p:sp>
        <p:nvSpPr>
          <p:cNvPr id="1037" name="Google Shape;1037;p73"/>
          <p:cNvSpPr txBox="1"/>
          <p:nvPr/>
        </p:nvSpPr>
        <p:spPr>
          <a:xfrm>
            <a:off x="-67" y="1097067"/>
            <a:ext cx="243777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38" name="Google Shape;1038;p73"/>
          <p:cNvCxnSpPr/>
          <p:nvPr/>
        </p:nvCxnSpPr>
        <p:spPr>
          <a:xfrm>
            <a:off x="6146399" y="3916000"/>
            <a:ext cx="12084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9" name="Google Shape;1039;p7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3. Watch a Video">
  <p:cSld name="CUSTOM_2"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1" name="Google Shape;1041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67" y="-37"/>
            <a:ext cx="24377650" cy="137124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7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43" name="Google Shape;1043;p74"/>
          <p:cNvSpPr txBox="1"/>
          <p:nvPr>
            <p:ph type="title"/>
          </p:nvPr>
        </p:nvSpPr>
        <p:spPr>
          <a:xfrm>
            <a:off x="9446339" y="7111733"/>
            <a:ext cx="14835300" cy="20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4" name="Google Shape;1044;p74"/>
          <p:cNvSpPr txBox="1"/>
          <p:nvPr/>
        </p:nvSpPr>
        <p:spPr>
          <a:xfrm>
            <a:off x="9446139" y="5568800"/>
            <a:ext cx="148353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24375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b="0" i="0" lang="en-US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Time For a Quick Video</a:t>
            </a:r>
            <a:endParaRPr b="0" i="0" sz="6400" u="none" cap="none" strike="noStrike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45" name="Google Shape;1045;p74"/>
          <p:cNvCxnSpPr/>
          <p:nvPr/>
        </p:nvCxnSpPr>
        <p:spPr>
          <a:xfrm>
            <a:off x="12515940" y="7111733"/>
            <a:ext cx="8696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6" name="Google Shape;1046;p74"/>
          <p:cNvSpPr/>
          <p:nvPr/>
        </p:nvSpPr>
        <p:spPr>
          <a:xfrm>
            <a:off x="15515358" y="2382400"/>
            <a:ext cx="2697000" cy="2697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7" name="Google Shape;1047;p74"/>
          <p:cNvSpPr/>
          <p:nvPr/>
        </p:nvSpPr>
        <p:spPr>
          <a:xfrm flipH="1" rot="-5400000">
            <a:off x="16342144" y="3092266"/>
            <a:ext cx="1477933" cy="1277867"/>
          </a:xfrm>
          <a:prstGeom prst="flowChartMerge">
            <a:avLst/>
          </a:prstGeom>
          <a:solidFill>
            <a:srgbClr val="FF0000">
              <a:alpha val="70980"/>
            </a:srgbClr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5950">
          <p15:clr>
            <a:srgbClr val="FA7B17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4. Watch a Video">
  <p:cSld name="CUSTOM_3"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9" name="Google Shape;1049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67" y="-37"/>
            <a:ext cx="24377650" cy="13712463"/>
          </a:xfrm>
          <a:prstGeom prst="rect">
            <a:avLst/>
          </a:prstGeom>
          <a:noFill/>
          <a:ln>
            <a:noFill/>
          </a:ln>
        </p:spPr>
      </p:pic>
      <p:sp>
        <p:nvSpPr>
          <p:cNvPr id="1050" name="Google Shape;1050;p7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51" name="Google Shape;1051;p75"/>
          <p:cNvSpPr txBox="1"/>
          <p:nvPr/>
        </p:nvSpPr>
        <p:spPr>
          <a:xfrm>
            <a:off x="4570609" y="5772000"/>
            <a:ext cx="148353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24375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b="0" i="0" lang="en-US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Time For a Quick Video</a:t>
            </a:r>
            <a:endParaRPr b="0" i="0" sz="6400" u="none" cap="none" strike="noStrike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52" name="Google Shape;1052;p75"/>
          <p:cNvCxnSpPr/>
          <p:nvPr/>
        </p:nvCxnSpPr>
        <p:spPr>
          <a:xfrm>
            <a:off x="7640410" y="7314933"/>
            <a:ext cx="8696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3" name="Google Shape;1053;p75"/>
          <p:cNvSpPr/>
          <p:nvPr/>
        </p:nvSpPr>
        <p:spPr>
          <a:xfrm>
            <a:off x="10639828" y="2585600"/>
            <a:ext cx="2697000" cy="2697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p75"/>
          <p:cNvSpPr/>
          <p:nvPr/>
        </p:nvSpPr>
        <p:spPr>
          <a:xfrm flipH="1" rot="-5400000">
            <a:off x="11466614" y="3295466"/>
            <a:ext cx="1477933" cy="1277867"/>
          </a:xfrm>
          <a:prstGeom prst="flowChartMerge">
            <a:avLst/>
          </a:prstGeom>
          <a:solidFill>
            <a:srgbClr val="FF0000">
              <a:alpha val="70980"/>
            </a:srgbClr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75"/>
          <p:cNvSpPr txBox="1"/>
          <p:nvPr>
            <p:ph type="title"/>
          </p:nvPr>
        </p:nvSpPr>
        <p:spPr>
          <a:xfrm>
            <a:off x="3425574" y="7483400"/>
            <a:ext cx="17457900" cy="20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5. Peer Review">
  <p:cSld name="CUSTOM_3_1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4377674" cy="13712428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76"/>
          <p:cNvSpPr txBox="1"/>
          <p:nvPr/>
        </p:nvSpPr>
        <p:spPr>
          <a:xfrm>
            <a:off x="0" y="574200"/>
            <a:ext cx="243777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600"/>
              <a:buFont typeface="Arial"/>
              <a:buNone/>
            </a:pPr>
            <a:r>
              <a:rPr b="0" i="0" lang="en-US" sz="25600" u="none" cap="none" strike="noStrike">
                <a:solidFill>
                  <a:srgbClr val="1155CC"/>
                </a:solidFill>
                <a:latin typeface="Amatic SC"/>
                <a:ea typeface="Amatic SC"/>
                <a:cs typeface="Amatic SC"/>
                <a:sym typeface="Amatic SC"/>
              </a:rPr>
              <a:t>Peer Review</a:t>
            </a:r>
            <a:endParaRPr b="0" i="0" sz="25600" u="none" cap="none" strike="noStrike">
              <a:solidFill>
                <a:srgbClr val="1155CC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059" name="Google Shape;1059;p7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5"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1" name="Google Shape;1061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17184" y="1581200"/>
            <a:ext cx="18238918" cy="11634970"/>
          </a:xfrm>
          <a:prstGeom prst="rect">
            <a:avLst/>
          </a:prstGeom>
          <a:noFill/>
          <a:ln>
            <a:noFill/>
          </a:ln>
        </p:spPr>
      </p:pic>
      <p:sp>
        <p:nvSpPr>
          <p:cNvPr id="1062" name="Google Shape;1062;p77"/>
          <p:cNvSpPr txBox="1"/>
          <p:nvPr/>
        </p:nvSpPr>
        <p:spPr>
          <a:xfrm>
            <a:off x="956817" y="1581200"/>
            <a:ext cx="12272100" cy="1984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0" i="0" lang="en-US" sz="12000" u="none" cap="none" strike="noStrike">
                <a:solidFill>
                  <a:srgbClr val="000000"/>
                </a:solidFill>
                <a:latin typeface="Inconsolata"/>
                <a:ea typeface="Inconsolata"/>
                <a:cs typeface="Inconsolata"/>
                <a:sym typeface="Inconsolata"/>
              </a:rPr>
              <a:t>&lt;Time to Code&gt;</a:t>
            </a:r>
            <a:endParaRPr b="0" i="0" sz="12000" u="none" cap="none" strike="noStrike">
              <a:solidFill>
                <a:srgbClr val="000000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063" name="Google Shape;1063;p7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Text with Sidebar">
  <p:cSld name="CUSTOM_2_4_1"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7" name="Google Shape;1067;p23"/>
          <p:cNvPicPr preferRelativeResize="0"/>
          <p:nvPr/>
        </p:nvPicPr>
        <p:blipFill rotWithShape="1">
          <a:blip r:embed="rId2">
            <a:alphaModFix/>
          </a:blip>
          <a:srcRect b="118" l="0" r="0" t="118"/>
          <a:stretch/>
        </p:blipFill>
        <p:spPr>
          <a:xfrm>
            <a:off x="18792305" y="2427400"/>
            <a:ext cx="4875530" cy="10092796"/>
          </a:xfrm>
          <a:prstGeom prst="rect">
            <a:avLst/>
          </a:prstGeom>
          <a:noFill/>
          <a:ln>
            <a:noFill/>
          </a:ln>
        </p:spPr>
      </p:pic>
      <p:sp>
        <p:nvSpPr>
          <p:cNvPr id="1068" name="Google Shape;1068;p23"/>
          <p:cNvSpPr txBox="1"/>
          <p:nvPr>
            <p:ph idx="1" type="subTitle"/>
          </p:nvPr>
        </p:nvSpPr>
        <p:spPr>
          <a:xfrm>
            <a:off x="0" y="1802600"/>
            <a:ext cx="177945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9" name="Google Shape;1069;p23"/>
          <p:cNvSpPr txBox="1"/>
          <p:nvPr>
            <p:ph idx="2" type="body"/>
          </p:nvPr>
        </p:nvSpPr>
        <p:spPr>
          <a:xfrm>
            <a:off x="0" y="3322133"/>
            <a:ext cx="17860800" cy="103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70" name="Google Shape;1070;p23"/>
          <p:cNvSpPr txBox="1"/>
          <p:nvPr>
            <p:ph idx="3" type="subTitle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1" name="Google Shape;1071;p23"/>
          <p:cNvSpPr txBox="1"/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2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073" name="Google Shape;1073;p2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4" name="Google Shape;1074;p2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75" name="Google Shape;1075;p23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Title Slide: Web Development">
  <p:cSld name="CUSTOM_2_3_1_1_1_1_1_2_1_2_1_1_1_1_2_2_1_2"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Google Shape;1077;p78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078" name="Google Shape;1078;p78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78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0" name="Google Shape;1080;p78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81" name="Google Shape;1081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082" name="Google Shape;1082;p78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3" name="Google Shape;1083;p78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4" name="Google Shape;1084;p78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085" name="Google Shape;1085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69089" y="3283233"/>
            <a:ext cx="6094420" cy="4540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Title Slide: Web Development">
  <p:cSld name="CUSTOM_2_3_1_1_1_1_1_2_1_2_1_1_1_1_2_2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26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59" name="Google Shape;59;p26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6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6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62" name="Google Shape;6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63" name="Google Shape;63;p26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26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26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6" name="Google Shape;6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69089" y="3283233"/>
            <a:ext cx="6094420" cy="4540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Slide: UX/UI Design">
  <p:cSld name="CUSTOM_2_3_1_1_1_1_1_2_1_2_1_1_1_1_2_2_1_1_1"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7" name="Google Shape;1087;p79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088" name="Google Shape;1088;p79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79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90" name="Google Shape;1090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091" name="Google Shape;1091;p79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2" name="Google Shape;1092;p79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3" name="Google Shape;1093;p79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094" name="Google Shape;1094;p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8888" y="2822800"/>
            <a:ext cx="6825749" cy="5119304"/>
          </a:xfrm>
          <a:prstGeom prst="rect">
            <a:avLst/>
          </a:prstGeom>
          <a:noFill/>
          <a:ln>
            <a:noFill/>
          </a:ln>
        </p:spPr>
      </p:pic>
      <p:sp>
        <p:nvSpPr>
          <p:cNvPr id="1095" name="Google Shape;1095;p79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Slide: Cybersecurity ">
  <p:cSld name="CUSTOM_2_3_1_1_1_1_1_2_1_2_1_1_1_1_2_2_1_1_1_1"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7" name="Google Shape;1097;p80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098" name="Google Shape;1098;p80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" name="Google Shape;1099;p80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 Boot Camp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100" name="Google Shape;1100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101" name="Google Shape;1101;p80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80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80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104" name="Google Shape;1104;p8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07557" y="3072384"/>
            <a:ext cx="6094420" cy="4509867"/>
          </a:xfrm>
          <a:prstGeom prst="rect">
            <a:avLst/>
          </a:prstGeom>
          <a:noFill/>
          <a:ln>
            <a:noFill/>
          </a:ln>
        </p:spPr>
      </p:pic>
      <p:sp>
        <p:nvSpPr>
          <p:cNvPr id="1105" name="Google Shape;1105;p80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Title Slide:Data Analytics and Visualization">
  <p:cSld name="CUSTOM_2_3_1_1_1_1_1_2_1_2_1_1_1_1_2_1_1_1_1"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7" name="Google Shape;1107;p81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1108" name="Google Shape;1108;p81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9" name="Google Shape;1109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pic>
        <p:nvPicPr>
          <p:cNvPr id="1110" name="Google Shape;1110;p8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07557" y="3181867"/>
            <a:ext cx="6094420" cy="4509867"/>
          </a:xfrm>
          <a:prstGeom prst="rect">
            <a:avLst/>
          </a:prstGeom>
          <a:noFill/>
          <a:ln>
            <a:noFill/>
          </a:ln>
        </p:spPr>
      </p:pic>
      <p:sp>
        <p:nvSpPr>
          <p:cNvPr id="1111" name="Google Shape;1111;p81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Analytics and Visualization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12" name="Google Shape;1112;p81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3" name="Google Shape;1113;p81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4" name="Google Shape;1114;p81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5" name="Google Shape;1115;p81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Subsection Slide">
  <p:cSld name="CUSTOM_17_2_1_1_2"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7" name="Google Shape;1117;p8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118" name="Google Shape;1118;p82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9" name="Google Shape;1119;p82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0" name="Google Shape;1120;p82"/>
          <p:cNvSpPr txBox="1"/>
          <p:nvPr>
            <p:ph idx="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1" name="Google Shape;1121;p82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Transition Slide">
  <p:cSld name="CUSTOM_17_2_1_2"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3" name="Google Shape;1123;p8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124" name="Google Shape;1124;p83"/>
          <p:cNvSpPr txBox="1"/>
          <p:nvPr>
            <p:ph type="title"/>
          </p:nvPr>
        </p:nvSpPr>
        <p:spPr>
          <a:xfrm>
            <a:off x="632102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5" name="Google Shape;1125;p8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6" name="Google Shape;1126;p83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Text Only">
  <p:cSld name="CUSTOM_2_7_2"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8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9" name="Google Shape;1129;p8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130" name="Google Shape;1130;p8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1" name="Google Shape;1131;p8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32" name="Google Shape;1132;p8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3" name="Google Shape;1133;p8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4" name="Google Shape;1134;p84"/>
          <p:cNvSpPr txBox="1"/>
          <p:nvPr>
            <p:ph idx="3" type="body"/>
          </p:nvPr>
        </p:nvSpPr>
        <p:spPr>
          <a:xfrm>
            <a:off x="467" y="3424667"/>
            <a:ext cx="24377700" cy="9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Call Attention Slide">
  <p:cSld name="CUSTOM_2_3_1_1_3_1_1_2_1_1"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" name="Google Shape;1136;p85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137" name="Google Shape;1137;p85"/>
          <p:cNvSpPr txBox="1"/>
          <p:nvPr>
            <p:ph type="title"/>
          </p:nvPr>
        </p:nvSpPr>
        <p:spPr>
          <a:xfrm>
            <a:off x="6782367" y="4121800"/>
            <a:ext cx="15383100" cy="6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138" name="Google Shape;1138;p85"/>
          <p:cNvPicPr preferRelativeResize="0"/>
          <p:nvPr/>
        </p:nvPicPr>
        <p:blipFill rotWithShape="1">
          <a:blip r:embed="rId3">
            <a:alphaModFix/>
          </a:blip>
          <a:srcRect b="0" l="138" r="148" t="0"/>
          <a:stretch/>
        </p:blipFill>
        <p:spPr>
          <a:xfrm>
            <a:off x="3354260" y="3554200"/>
            <a:ext cx="3656648" cy="5338703"/>
          </a:xfrm>
          <a:prstGeom prst="rect">
            <a:avLst/>
          </a:prstGeom>
          <a:noFill/>
          <a:ln>
            <a:noFill/>
          </a:ln>
        </p:spPr>
      </p:pic>
      <p:sp>
        <p:nvSpPr>
          <p:cNvPr id="1139" name="Google Shape;1139;p8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40" name="Google Shape;1140;p85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Instructor Demonstration">
  <p:cSld name="CUSTOM_2_3_1_1_1_1_1_2_1_2_1_2"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2" name="Google Shape;1142;p86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143" name="Google Shape;1143;p86"/>
          <p:cNvSpPr/>
          <p:nvPr/>
        </p:nvSpPr>
        <p:spPr>
          <a:xfrm>
            <a:off x="-19595" y="0"/>
            <a:ext cx="24414300" cy="73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4" name="Google Shape;1144;p86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5" name="Google Shape;1145;p8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46" name="Google Shape;1146;p86"/>
          <p:cNvSpPr txBox="1"/>
          <p:nvPr/>
        </p:nvSpPr>
        <p:spPr>
          <a:xfrm>
            <a:off x="646632" y="10387584"/>
            <a:ext cx="237483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2437975" wrap="square" tIns="2437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-US" sz="72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b="0" i="0" sz="72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47" name="Google Shape;1147;p86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148" name="Google Shape;1148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2949" y="-609600"/>
            <a:ext cx="22754797" cy="10835640"/>
          </a:xfrm>
          <a:prstGeom prst="rect">
            <a:avLst/>
          </a:prstGeom>
          <a:noFill/>
          <a:ln>
            <a:noFill/>
          </a:ln>
        </p:spPr>
      </p:pic>
      <p:sp>
        <p:nvSpPr>
          <p:cNvPr id="1149" name="Google Shape;1149;p86"/>
          <p:cNvSpPr txBox="1"/>
          <p:nvPr>
            <p:ph type="title"/>
          </p:nvPr>
        </p:nvSpPr>
        <p:spPr>
          <a:xfrm>
            <a:off x="-269530" y="11698667"/>
            <a:ext cx="24663900" cy="12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43797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Activity">
  <p:cSld name="CUSTOM_2_3_1_1_1_1_1_2_1_2_1_1_1_1"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1" name="Google Shape;1151;p87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152" name="Google Shape;1152;p87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3" name="Google Shape;1153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3494" y="10600400"/>
            <a:ext cx="1462660" cy="1935211"/>
          </a:xfrm>
          <a:prstGeom prst="rect">
            <a:avLst/>
          </a:prstGeom>
          <a:noFill/>
          <a:ln>
            <a:noFill/>
          </a:ln>
        </p:spPr>
      </p:pic>
      <p:sp>
        <p:nvSpPr>
          <p:cNvPr id="1154" name="Google Shape;1154;p87"/>
          <p:cNvSpPr txBox="1"/>
          <p:nvPr>
            <p:ph type="title"/>
          </p:nvPr>
        </p:nvSpPr>
        <p:spPr>
          <a:xfrm>
            <a:off x="-269530" y="11292267"/>
            <a:ext cx="239145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5" name="Google Shape;1155;p87"/>
          <p:cNvSpPr/>
          <p:nvPr/>
        </p:nvSpPr>
        <p:spPr>
          <a:xfrm>
            <a:off x="-19595" y="0"/>
            <a:ext cx="24414300" cy="73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6" name="Google Shape;1156;p87"/>
          <p:cNvPicPr preferRelativeResize="0"/>
          <p:nvPr/>
        </p:nvPicPr>
        <p:blipFill rotWithShape="1">
          <a:blip r:embed="rId4">
            <a:alphaModFix/>
          </a:blip>
          <a:srcRect b="39" l="0" r="0" t="29"/>
          <a:stretch/>
        </p:blipFill>
        <p:spPr>
          <a:xfrm>
            <a:off x="2396709" y="3022301"/>
            <a:ext cx="4631754" cy="5094929"/>
          </a:xfrm>
          <a:prstGeom prst="rect">
            <a:avLst/>
          </a:prstGeom>
          <a:noFill/>
          <a:ln>
            <a:noFill/>
          </a:ln>
        </p:spPr>
      </p:pic>
      <p:sp>
        <p:nvSpPr>
          <p:cNvPr id="1157" name="Google Shape;1157;p8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8" name="Google Shape;1158;p87"/>
          <p:cNvSpPr txBox="1"/>
          <p:nvPr/>
        </p:nvSpPr>
        <p:spPr>
          <a:xfrm>
            <a:off x="731343" y="10515267"/>
            <a:ext cx="204171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i="0" sz="3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9" name="Google Shape;1159;p87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0" name="Google Shape;1160;p87"/>
          <p:cNvSpPr txBox="1"/>
          <p:nvPr>
            <p:ph idx="2" type="title"/>
          </p:nvPr>
        </p:nvSpPr>
        <p:spPr>
          <a:xfrm>
            <a:off x="730210" y="2781000"/>
            <a:ext cx="22914900" cy="7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6826275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Activity with Instructions ">
  <p:cSld name="CUSTOM_2_5_1_3_1"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2" name="Google Shape;1162;p88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22062586" y="11079467"/>
            <a:ext cx="1584550" cy="1742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63" name="Google Shape;1163;p8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64" name="Google Shape;1164;p8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5" name="Google Shape;1165;p8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6" name="Google Shape;1166;p8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7" name="Google Shape;1167;p88"/>
          <p:cNvSpPr txBox="1"/>
          <p:nvPr>
            <p:ph idx="2" type="body"/>
          </p:nvPr>
        </p:nvSpPr>
        <p:spPr>
          <a:xfrm>
            <a:off x="467" y="3424667"/>
            <a:ext cx="24377700" cy="85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1168" name="Google Shape;1168;p8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9" name="Google Shape;1169;p88"/>
          <p:cNvSpPr txBox="1"/>
          <p:nvPr>
            <p:ph idx="3" type="title"/>
          </p:nvPr>
        </p:nvSpPr>
        <p:spPr>
          <a:xfrm>
            <a:off x="-32791" y="12377733"/>
            <a:ext cx="24443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92555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0" name="Google Shape;1170;p88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Slide: UX/UI Design">
  <p:cSld name="CUSTOM_2_3_1_1_1_1_1_2_1_2_1_1_1_1_2_2_1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7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69" name="Google Shape;69;p27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7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1" name="Google Shape;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72" name="Google Shape;72;p27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27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27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5" name="Google Shape;7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8888" y="2822800"/>
            <a:ext cx="6825749" cy="51193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27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Challenge">
  <p:cSld name="CUSTOM_2_3_1_1_1_1_1_2_1_2_1_1_4"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2" name="Google Shape;1172;p89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173" name="Google Shape;1173;p89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4" name="Google Shape;1174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3494" y="10600400"/>
            <a:ext cx="1462660" cy="1935211"/>
          </a:xfrm>
          <a:prstGeom prst="rect">
            <a:avLst/>
          </a:prstGeom>
          <a:noFill/>
          <a:ln>
            <a:noFill/>
          </a:ln>
        </p:spPr>
      </p:pic>
      <p:sp>
        <p:nvSpPr>
          <p:cNvPr id="1175" name="Google Shape;1175;p8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76" name="Google Shape;1176;p89"/>
          <p:cNvSpPr txBox="1"/>
          <p:nvPr>
            <p:ph type="title"/>
          </p:nvPr>
        </p:nvSpPr>
        <p:spPr>
          <a:xfrm>
            <a:off x="730210" y="2781000"/>
            <a:ext cx="22914900" cy="7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6826275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7" name="Google Shape;1177;p89"/>
          <p:cNvSpPr txBox="1"/>
          <p:nvPr>
            <p:ph idx="2" type="title"/>
          </p:nvPr>
        </p:nvSpPr>
        <p:spPr>
          <a:xfrm>
            <a:off x="-269530" y="11292267"/>
            <a:ext cx="239145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8" name="Google Shape;1178;p89"/>
          <p:cNvSpPr txBox="1"/>
          <p:nvPr/>
        </p:nvSpPr>
        <p:spPr>
          <a:xfrm>
            <a:off x="731343" y="10515267"/>
            <a:ext cx="204171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i="0" sz="3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9" name="Google Shape;1179;p89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180" name="Google Shape;1180;p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0210" y="-1586733"/>
            <a:ext cx="7865559" cy="13712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Challenge with Instructions">
  <p:cSld name="CUSTOM_2_5_1_4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90"/>
          <p:cNvSpPr txBox="1"/>
          <p:nvPr>
            <p:ph type="title"/>
          </p:nvPr>
        </p:nvSpPr>
        <p:spPr>
          <a:xfrm>
            <a:off x="-32791" y="12377733"/>
            <a:ext cx="24443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92555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3" name="Google Shape;1183;p9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84" name="Google Shape;1184;p9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85" name="Google Shape;1185;p90"/>
          <p:cNvSpPr txBox="1"/>
          <p:nvPr>
            <p:ph idx="1" type="body"/>
          </p:nvPr>
        </p:nvSpPr>
        <p:spPr>
          <a:xfrm>
            <a:off x="467" y="3424667"/>
            <a:ext cx="24377700" cy="85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86" name="Google Shape;1186;p90"/>
          <p:cNvSpPr txBox="1"/>
          <p:nvPr>
            <p:ph idx="2"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7" name="Google Shape;1187;p90"/>
          <p:cNvSpPr txBox="1"/>
          <p:nvPr>
            <p:ph idx="3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188" name="Google Shape;1188;p9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89" name="Google Shape;1189;p90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190" name="Google Shape;1190;p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896164" y="10300933"/>
            <a:ext cx="1750939" cy="3052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Homework">
  <p:cSld name="CUSTOM_2_3_1_1_1_1_1_2_1_2_1_1_3_1"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2" name="Google Shape;1192;p91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731329" y="733016"/>
            <a:ext cx="22914989" cy="12246791"/>
          </a:xfrm>
          <a:prstGeom prst="rect">
            <a:avLst/>
          </a:prstGeom>
          <a:noFill/>
          <a:ln>
            <a:noFill/>
          </a:ln>
        </p:spPr>
      </p:pic>
      <p:sp>
        <p:nvSpPr>
          <p:cNvPr id="1193" name="Google Shape;1193;p91"/>
          <p:cNvSpPr/>
          <p:nvPr/>
        </p:nvSpPr>
        <p:spPr>
          <a:xfrm>
            <a:off x="-19595" y="0"/>
            <a:ext cx="24414300" cy="73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4" name="Google Shape;1194;p91"/>
          <p:cNvPicPr preferRelativeResize="0"/>
          <p:nvPr/>
        </p:nvPicPr>
        <p:blipFill rotWithShape="1">
          <a:blip r:embed="rId3">
            <a:alphaModFix/>
          </a:blip>
          <a:srcRect b="0" l="209" r="207" t="0"/>
          <a:stretch/>
        </p:blipFill>
        <p:spPr>
          <a:xfrm>
            <a:off x="2288388" y="2927000"/>
            <a:ext cx="4631755" cy="52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5" name="Google Shape;1195;p91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6" name="Google Shape;1196;p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493494" y="10600400"/>
            <a:ext cx="1462660" cy="1935211"/>
          </a:xfrm>
          <a:prstGeom prst="rect">
            <a:avLst/>
          </a:prstGeom>
          <a:noFill/>
          <a:ln>
            <a:noFill/>
          </a:ln>
        </p:spPr>
      </p:pic>
      <p:sp>
        <p:nvSpPr>
          <p:cNvPr id="1197" name="Google Shape;1197;p9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8" name="Google Shape;1198;p91"/>
          <p:cNvSpPr txBox="1"/>
          <p:nvPr>
            <p:ph type="title"/>
          </p:nvPr>
        </p:nvSpPr>
        <p:spPr>
          <a:xfrm>
            <a:off x="-269530" y="11292267"/>
            <a:ext cx="239145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9" name="Google Shape;1199;p91"/>
          <p:cNvSpPr txBox="1"/>
          <p:nvPr/>
        </p:nvSpPr>
        <p:spPr>
          <a:xfrm>
            <a:off x="731343" y="10515267"/>
            <a:ext cx="204171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b="1" i="0" sz="3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0" name="Google Shape;1200;p91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1" name="Google Shape;1201;p91"/>
          <p:cNvSpPr txBox="1"/>
          <p:nvPr>
            <p:ph idx="2" type="title"/>
          </p:nvPr>
        </p:nvSpPr>
        <p:spPr>
          <a:xfrm>
            <a:off x="730210" y="2781000"/>
            <a:ext cx="22914900" cy="7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6826275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799">
          <p15:clr>
            <a:srgbClr val="F9AD4C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Homework with Instructions">
  <p:cSld name="CUSTOM_2_5_2"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92"/>
          <p:cNvSpPr txBox="1"/>
          <p:nvPr>
            <p:ph idx="1" type="body"/>
          </p:nvPr>
        </p:nvSpPr>
        <p:spPr>
          <a:xfrm>
            <a:off x="467" y="3424667"/>
            <a:ext cx="24377700" cy="85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>
            <a:lvl1pPr indent="-463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marR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04" name="Google Shape;1204;p9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05" name="Google Shape;1205;p9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06" name="Google Shape;1206;p92"/>
          <p:cNvPicPr preferRelativeResize="0"/>
          <p:nvPr/>
        </p:nvPicPr>
        <p:blipFill rotWithShape="1">
          <a:blip r:embed="rId2">
            <a:alphaModFix/>
          </a:blip>
          <a:srcRect b="0" l="504" r="502" t="0"/>
          <a:stretch/>
        </p:blipFill>
        <p:spPr>
          <a:xfrm>
            <a:off x="22013117" y="11202333"/>
            <a:ext cx="1462661" cy="1663773"/>
          </a:xfrm>
          <a:prstGeom prst="rect">
            <a:avLst/>
          </a:prstGeom>
          <a:noFill/>
          <a:ln>
            <a:noFill/>
          </a:ln>
        </p:spPr>
      </p:pic>
      <p:sp>
        <p:nvSpPr>
          <p:cNvPr id="1207" name="Google Shape;1207;p9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8" name="Google Shape;1208;p92"/>
          <p:cNvSpPr txBox="1"/>
          <p:nvPr>
            <p:ph idx="2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209" name="Google Shape;1209;p9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0" name="Google Shape;1210;p92"/>
          <p:cNvSpPr txBox="1"/>
          <p:nvPr>
            <p:ph idx="3" type="title"/>
          </p:nvPr>
        </p:nvSpPr>
        <p:spPr>
          <a:xfrm>
            <a:off x="-32791" y="12377733"/>
            <a:ext cx="24443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925550" spcFirstLastPara="1" rIns="26817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1" name="Google Shape;1211;p92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3342">
          <p15:clr>
            <a:srgbClr val="F9AD4C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. Numbered 1–4 (Green)">
  <p:cSld name="CUSTOM_2_7_1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93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4" name="Google Shape;1214;p9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5" name="Google Shape;1215;p9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216" name="Google Shape;1216;p9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7" name="Google Shape;1217;p9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18" name="Google Shape;1218;p9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9" name="Google Shape;1219;p9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220" name="Google Shape;1220;p93"/>
          <p:cNvGrpSpPr/>
          <p:nvPr/>
        </p:nvGrpSpPr>
        <p:grpSpPr>
          <a:xfrm>
            <a:off x="1218894" y="3676879"/>
            <a:ext cx="2071187" cy="1656821"/>
            <a:chOff x="457200" y="1378813"/>
            <a:chExt cx="776889" cy="621300"/>
          </a:xfrm>
        </p:grpSpPr>
        <p:sp>
          <p:nvSpPr>
            <p:cNvPr id="1221" name="Google Shape;1221;p9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8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22" name="Google Shape;1222;p9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3" name="Google Shape;1223;p93"/>
          <p:cNvGrpSpPr/>
          <p:nvPr/>
        </p:nvGrpSpPr>
        <p:grpSpPr>
          <a:xfrm>
            <a:off x="1218894" y="5943313"/>
            <a:ext cx="2071187" cy="1656821"/>
            <a:chOff x="457200" y="1378813"/>
            <a:chExt cx="776889" cy="621300"/>
          </a:xfrm>
        </p:grpSpPr>
        <p:sp>
          <p:nvSpPr>
            <p:cNvPr id="1224" name="Google Shape;1224;p9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8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25" name="Google Shape;1225;p9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6" name="Google Shape;1226;p93"/>
          <p:cNvGrpSpPr/>
          <p:nvPr/>
        </p:nvGrpSpPr>
        <p:grpSpPr>
          <a:xfrm>
            <a:off x="1218894" y="8196979"/>
            <a:ext cx="2071187" cy="1656821"/>
            <a:chOff x="457200" y="1378813"/>
            <a:chExt cx="776889" cy="621300"/>
          </a:xfrm>
        </p:grpSpPr>
        <p:sp>
          <p:nvSpPr>
            <p:cNvPr id="1227" name="Google Shape;1227;p9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28" name="Google Shape;1228;p9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9" name="Google Shape;1229;p93"/>
          <p:cNvGrpSpPr/>
          <p:nvPr/>
        </p:nvGrpSpPr>
        <p:grpSpPr>
          <a:xfrm>
            <a:off x="1218894" y="10463379"/>
            <a:ext cx="2071187" cy="1656821"/>
            <a:chOff x="457200" y="1378813"/>
            <a:chExt cx="776889" cy="621300"/>
          </a:xfrm>
        </p:grpSpPr>
        <p:sp>
          <p:nvSpPr>
            <p:cNvPr id="1230" name="Google Shape;1230;p9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31" name="Google Shape;1231;p9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2" name="Google Shape;1232;p93"/>
          <p:cNvSpPr txBox="1"/>
          <p:nvPr>
            <p:ph idx="3" type="subTitle"/>
          </p:nvPr>
        </p:nvSpPr>
        <p:spPr>
          <a:xfrm>
            <a:off x="-32791" y="37280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3" name="Google Shape;1233;p93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" name="Google Shape;1234;p93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5" name="Google Shape;1235;p93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" name="Google Shape;1236;p93"/>
          <p:cNvSpPr txBox="1"/>
          <p:nvPr>
            <p:ph idx="4" type="subTitle"/>
          </p:nvPr>
        </p:nvSpPr>
        <p:spPr>
          <a:xfrm>
            <a:off x="-32791" y="59561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7" name="Google Shape;1237;p93"/>
          <p:cNvSpPr txBox="1"/>
          <p:nvPr>
            <p:ph idx="5" type="subTitle"/>
          </p:nvPr>
        </p:nvSpPr>
        <p:spPr>
          <a:xfrm>
            <a:off x="0" y="82033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8" name="Google Shape;1238;p93"/>
          <p:cNvSpPr txBox="1"/>
          <p:nvPr>
            <p:ph idx="6" type="subTitle"/>
          </p:nvPr>
        </p:nvSpPr>
        <p:spPr>
          <a:xfrm>
            <a:off x="-32791" y="104505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. Numbered 1–5 (Green)">
  <p:cSld name="CUSTOM_2_7_1_4"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94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1" name="Google Shape;1241;p9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2" name="Google Shape;1242;p9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243" name="Google Shape;1243;p9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4" name="Google Shape;1244;p9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45" name="Google Shape;1245;p9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6" name="Google Shape;1246;p9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247" name="Google Shape;1247;p94"/>
          <p:cNvGrpSpPr/>
          <p:nvPr/>
        </p:nvGrpSpPr>
        <p:grpSpPr>
          <a:xfrm>
            <a:off x="1218895" y="3467313"/>
            <a:ext cx="2071187" cy="1656821"/>
            <a:chOff x="457200" y="1378813"/>
            <a:chExt cx="776889" cy="621300"/>
          </a:xfrm>
        </p:grpSpPr>
        <p:sp>
          <p:nvSpPr>
            <p:cNvPr id="1248" name="Google Shape;1248;p9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8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49" name="Google Shape;1249;p9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0" name="Google Shape;1250;p94"/>
          <p:cNvGrpSpPr/>
          <p:nvPr/>
        </p:nvGrpSpPr>
        <p:grpSpPr>
          <a:xfrm>
            <a:off x="1218894" y="5333713"/>
            <a:ext cx="2071187" cy="1656821"/>
            <a:chOff x="457200" y="1378813"/>
            <a:chExt cx="776889" cy="621300"/>
          </a:xfrm>
        </p:grpSpPr>
        <p:sp>
          <p:nvSpPr>
            <p:cNvPr id="1251" name="Google Shape;1251;p9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8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52" name="Google Shape;1252;p9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3" name="Google Shape;1253;p94"/>
          <p:cNvGrpSpPr/>
          <p:nvPr/>
        </p:nvGrpSpPr>
        <p:grpSpPr>
          <a:xfrm>
            <a:off x="1218894" y="7180979"/>
            <a:ext cx="2071187" cy="1656821"/>
            <a:chOff x="457200" y="1378813"/>
            <a:chExt cx="776889" cy="621300"/>
          </a:xfrm>
        </p:grpSpPr>
        <p:sp>
          <p:nvSpPr>
            <p:cNvPr id="1254" name="Google Shape;1254;p9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55" name="Google Shape;1255;p9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6" name="Google Shape;1256;p94"/>
          <p:cNvGrpSpPr/>
          <p:nvPr/>
        </p:nvGrpSpPr>
        <p:grpSpPr>
          <a:xfrm>
            <a:off x="1218894" y="9040979"/>
            <a:ext cx="2071187" cy="1656821"/>
            <a:chOff x="457200" y="1378813"/>
            <a:chExt cx="776889" cy="621300"/>
          </a:xfrm>
        </p:grpSpPr>
        <p:sp>
          <p:nvSpPr>
            <p:cNvPr id="1257" name="Google Shape;1257;p9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58" name="Google Shape;1258;p9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9" name="Google Shape;1259;p94"/>
          <p:cNvSpPr txBox="1"/>
          <p:nvPr>
            <p:ph idx="3" type="subTitle"/>
          </p:nvPr>
        </p:nvSpPr>
        <p:spPr>
          <a:xfrm>
            <a:off x="-200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94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1" name="Google Shape;1261;p94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2" name="Google Shape;1262;p94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3" name="Google Shape;1263;p94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94"/>
          <p:cNvSpPr txBox="1"/>
          <p:nvPr>
            <p:ph idx="5" type="subTitle"/>
          </p:nvPr>
        </p:nvSpPr>
        <p:spPr>
          <a:xfrm>
            <a:off x="0" y="71873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94"/>
          <p:cNvSpPr txBox="1"/>
          <p:nvPr>
            <p:ph idx="6" type="subTitle"/>
          </p:nvPr>
        </p:nvSpPr>
        <p:spPr>
          <a:xfrm>
            <a:off x="-32791" y="90281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266" name="Google Shape;1266;p94"/>
          <p:cNvGrpSpPr/>
          <p:nvPr/>
        </p:nvGrpSpPr>
        <p:grpSpPr>
          <a:xfrm>
            <a:off x="1251686" y="10888246"/>
            <a:ext cx="2071187" cy="1656821"/>
            <a:chOff x="457200" y="1378813"/>
            <a:chExt cx="776889" cy="621300"/>
          </a:xfrm>
        </p:grpSpPr>
        <p:sp>
          <p:nvSpPr>
            <p:cNvPr id="1267" name="Google Shape;1267;p9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68" name="Google Shape;1268;p9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9" name="Google Shape;1269;p94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0" name="Google Shape;1270;p94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. Numbered 1–6 (Gray)">
  <p:cSld name="CUSTOM_2_7_1_3_1_1"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95"/>
          <p:cNvSpPr/>
          <p:nvPr/>
        </p:nvSpPr>
        <p:spPr>
          <a:xfrm>
            <a:off x="3605861" y="33008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3" name="Google Shape;1273;p9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4" name="Google Shape;1274;p95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275" name="Google Shape;1275;p9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6" name="Google Shape;1276;p9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77" name="Google Shape;1277;p9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8" name="Google Shape;1278;p9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279" name="Google Shape;1279;p95"/>
          <p:cNvGrpSpPr/>
          <p:nvPr/>
        </p:nvGrpSpPr>
        <p:grpSpPr>
          <a:xfrm>
            <a:off x="1218895" y="3300915"/>
            <a:ext cx="2071215" cy="1296816"/>
            <a:chOff x="457200" y="1466425"/>
            <a:chExt cx="776900" cy="486300"/>
          </a:xfrm>
        </p:grpSpPr>
        <p:sp>
          <p:nvSpPr>
            <p:cNvPr id="1280" name="Google Shape;1280;p9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81" name="Google Shape;1281;p9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2" name="Google Shape;1282;p95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3" name="Google Shape;1283;p95"/>
          <p:cNvSpPr/>
          <p:nvPr/>
        </p:nvSpPr>
        <p:spPr>
          <a:xfrm>
            <a:off x="3605861" y="48770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4" name="Google Shape;1284;p95"/>
          <p:cNvGrpSpPr/>
          <p:nvPr/>
        </p:nvGrpSpPr>
        <p:grpSpPr>
          <a:xfrm>
            <a:off x="1218895" y="4877115"/>
            <a:ext cx="2071215" cy="1296816"/>
            <a:chOff x="457200" y="1466425"/>
            <a:chExt cx="776900" cy="486300"/>
          </a:xfrm>
        </p:grpSpPr>
        <p:sp>
          <p:nvSpPr>
            <p:cNvPr id="1285" name="Google Shape;1285;p9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86" name="Google Shape;1286;p9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7" name="Google Shape;1287;p95"/>
          <p:cNvSpPr/>
          <p:nvPr/>
        </p:nvSpPr>
        <p:spPr>
          <a:xfrm>
            <a:off x="3605861" y="64532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8" name="Google Shape;1288;p95"/>
          <p:cNvGrpSpPr/>
          <p:nvPr/>
        </p:nvGrpSpPr>
        <p:grpSpPr>
          <a:xfrm>
            <a:off x="1218895" y="6453315"/>
            <a:ext cx="2071215" cy="1296816"/>
            <a:chOff x="457200" y="1466425"/>
            <a:chExt cx="776900" cy="486300"/>
          </a:xfrm>
        </p:grpSpPr>
        <p:sp>
          <p:nvSpPr>
            <p:cNvPr id="1289" name="Google Shape;1289;p9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90" name="Google Shape;1290;p9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1" name="Google Shape;1291;p95"/>
          <p:cNvSpPr/>
          <p:nvPr/>
        </p:nvSpPr>
        <p:spPr>
          <a:xfrm>
            <a:off x="3605861" y="80294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2" name="Google Shape;1292;p95"/>
          <p:cNvGrpSpPr/>
          <p:nvPr/>
        </p:nvGrpSpPr>
        <p:grpSpPr>
          <a:xfrm>
            <a:off x="1218895" y="8029515"/>
            <a:ext cx="2071215" cy="1296816"/>
            <a:chOff x="457200" y="1466425"/>
            <a:chExt cx="776900" cy="486300"/>
          </a:xfrm>
        </p:grpSpPr>
        <p:sp>
          <p:nvSpPr>
            <p:cNvPr id="1293" name="Google Shape;1293;p9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94" name="Google Shape;1294;p9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5" name="Google Shape;1295;p95"/>
          <p:cNvSpPr/>
          <p:nvPr/>
        </p:nvSpPr>
        <p:spPr>
          <a:xfrm>
            <a:off x="3605861" y="9605700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6" name="Google Shape;1296;p95"/>
          <p:cNvGrpSpPr/>
          <p:nvPr/>
        </p:nvGrpSpPr>
        <p:grpSpPr>
          <a:xfrm>
            <a:off x="1218895" y="9605749"/>
            <a:ext cx="2071215" cy="1296816"/>
            <a:chOff x="457200" y="1466425"/>
            <a:chExt cx="776900" cy="486300"/>
          </a:xfrm>
        </p:grpSpPr>
        <p:sp>
          <p:nvSpPr>
            <p:cNvPr id="1297" name="Google Shape;1297;p9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98" name="Google Shape;1298;p9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9" name="Google Shape;1299;p95"/>
          <p:cNvSpPr/>
          <p:nvPr/>
        </p:nvSpPr>
        <p:spPr>
          <a:xfrm>
            <a:off x="3605861" y="11182033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0" name="Google Shape;1300;p95"/>
          <p:cNvGrpSpPr/>
          <p:nvPr/>
        </p:nvGrpSpPr>
        <p:grpSpPr>
          <a:xfrm>
            <a:off x="1218895" y="11182082"/>
            <a:ext cx="2071215" cy="1296816"/>
            <a:chOff x="457200" y="1466425"/>
            <a:chExt cx="776900" cy="486300"/>
          </a:xfrm>
        </p:grpSpPr>
        <p:sp>
          <p:nvSpPr>
            <p:cNvPr id="1301" name="Google Shape;1301;p9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02" name="Google Shape;1302;p9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3" name="Google Shape;1303;p95"/>
          <p:cNvSpPr txBox="1"/>
          <p:nvPr>
            <p:ph idx="4" type="subTitle"/>
          </p:nvPr>
        </p:nvSpPr>
        <p:spPr>
          <a:xfrm>
            <a:off x="-32192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4" name="Google Shape;1304;p95"/>
          <p:cNvSpPr txBox="1"/>
          <p:nvPr>
            <p:ph idx="5" type="subTitle"/>
          </p:nvPr>
        </p:nvSpPr>
        <p:spPr>
          <a:xfrm>
            <a:off x="-32192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95"/>
          <p:cNvSpPr txBox="1"/>
          <p:nvPr>
            <p:ph idx="6" type="subTitle"/>
          </p:nvPr>
        </p:nvSpPr>
        <p:spPr>
          <a:xfrm>
            <a:off x="-32392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95"/>
          <p:cNvSpPr txBox="1"/>
          <p:nvPr>
            <p:ph idx="7" type="subTitle"/>
          </p:nvPr>
        </p:nvSpPr>
        <p:spPr>
          <a:xfrm>
            <a:off x="33258" y="96589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95"/>
          <p:cNvSpPr txBox="1"/>
          <p:nvPr>
            <p:ph idx="8" type="subTitle"/>
          </p:nvPr>
        </p:nvSpPr>
        <p:spPr>
          <a:xfrm>
            <a:off x="33258" y="112963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. Numbered 1–6 (Blue)">
  <p:cSld name="CUSTOM_2_7_1_3_1_1_2"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p96"/>
          <p:cNvSpPr/>
          <p:nvPr/>
        </p:nvSpPr>
        <p:spPr>
          <a:xfrm>
            <a:off x="3605861" y="33008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0" name="Google Shape;1310;p9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9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312" name="Google Shape;1312;p9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3" name="Google Shape;1313;p9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14" name="Google Shape;1314;p9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5" name="Google Shape;1315;p9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316" name="Google Shape;1316;p96"/>
          <p:cNvGrpSpPr/>
          <p:nvPr/>
        </p:nvGrpSpPr>
        <p:grpSpPr>
          <a:xfrm>
            <a:off x="1218895" y="3300915"/>
            <a:ext cx="2071215" cy="1296816"/>
            <a:chOff x="457200" y="1466425"/>
            <a:chExt cx="776900" cy="486300"/>
          </a:xfrm>
        </p:grpSpPr>
        <p:sp>
          <p:nvSpPr>
            <p:cNvPr id="1317" name="Google Shape;1317;p9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18" name="Google Shape;1318;p9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9" name="Google Shape;1319;p96"/>
          <p:cNvSpPr txBox="1"/>
          <p:nvPr>
            <p:ph idx="3" type="subTitle"/>
          </p:nvPr>
        </p:nvSpPr>
        <p:spPr>
          <a:xfrm>
            <a:off x="-325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0" name="Google Shape;1320;p96"/>
          <p:cNvSpPr/>
          <p:nvPr/>
        </p:nvSpPr>
        <p:spPr>
          <a:xfrm>
            <a:off x="3605861" y="48770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1" name="Google Shape;1321;p96"/>
          <p:cNvGrpSpPr/>
          <p:nvPr/>
        </p:nvGrpSpPr>
        <p:grpSpPr>
          <a:xfrm>
            <a:off x="1218895" y="4877115"/>
            <a:ext cx="2071215" cy="1296816"/>
            <a:chOff x="457200" y="1466425"/>
            <a:chExt cx="776900" cy="486300"/>
          </a:xfrm>
        </p:grpSpPr>
        <p:sp>
          <p:nvSpPr>
            <p:cNvPr id="1322" name="Google Shape;1322;p9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23" name="Google Shape;1323;p9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4" name="Google Shape;1324;p96"/>
          <p:cNvSpPr/>
          <p:nvPr/>
        </p:nvSpPr>
        <p:spPr>
          <a:xfrm>
            <a:off x="3605861" y="64532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5" name="Google Shape;1325;p96"/>
          <p:cNvGrpSpPr/>
          <p:nvPr/>
        </p:nvGrpSpPr>
        <p:grpSpPr>
          <a:xfrm>
            <a:off x="1218895" y="6453315"/>
            <a:ext cx="2071215" cy="1296816"/>
            <a:chOff x="457200" y="1466425"/>
            <a:chExt cx="776900" cy="486300"/>
          </a:xfrm>
        </p:grpSpPr>
        <p:sp>
          <p:nvSpPr>
            <p:cNvPr id="1326" name="Google Shape;1326;p9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27" name="Google Shape;1327;p9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8" name="Google Shape;1328;p96"/>
          <p:cNvSpPr/>
          <p:nvPr/>
        </p:nvSpPr>
        <p:spPr>
          <a:xfrm>
            <a:off x="3605861" y="8029467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9" name="Google Shape;1329;p96"/>
          <p:cNvGrpSpPr/>
          <p:nvPr/>
        </p:nvGrpSpPr>
        <p:grpSpPr>
          <a:xfrm>
            <a:off x="1218895" y="8029515"/>
            <a:ext cx="2071215" cy="1296816"/>
            <a:chOff x="457200" y="1466425"/>
            <a:chExt cx="776900" cy="486300"/>
          </a:xfrm>
        </p:grpSpPr>
        <p:sp>
          <p:nvSpPr>
            <p:cNvPr id="1330" name="Google Shape;1330;p9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31" name="Google Shape;1331;p9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2" name="Google Shape;1332;p96"/>
          <p:cNvSpPr/>
          <p:nvPr/>
        </p:nvSpPr>
        <p:spPr>
          <a:xfrm>
            <a:off x="3605861" y="9605700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3" name="Google Shape;1333;p96"/>
          <p:cNvGrpSpPr/>
          <p:nvPr/>
        </p:nvGrpSpPr>
        <p:grpSpPr>
          <a:xfrm>
            <a:off x="1218895" y="9605749"/>
            <a:ext cx="2071215" cy="1296816"/>
            <a:chOff x="457200" y="1466425"/>
            <a:chExt cx="776900" cy="486300"/>
          </a:xfrm>
        </p:grpSpPr>
        <p:sp>
          <p:nvSpPr>
            <p:cNvPr id="1334" name="Google Shape;1334;p9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35" name="Google Shape;1335;p9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6" name="Google Shape;1336;p96"/>
          <p:cNvSpPr/>
          <p:nvPr/>
        </p:nvSpPr>
        <p:spPr>
          <a:xfrm>
            <a:off x="3605861" y="11182033"/>
            <a:ext cx="200403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7" name="Google Shape;1337;p96"/>
          <p:cNvGrpSpPr/>
          <p:nvPr/>
        </p:nvGrpSpPr>
        <p:grpSpPr>
          <a:xfrm>
            <a:off x="1218895" y="11182082"/>
            <a:ext cx="2071215" cy="1296816"/>
            <a:chOff x="457200" y="1466425"/>
            <a:chExt cx="776900" cy="486300"/>
          </a:xfrm>
        </p:grpSpPr>
        <p:sp>
          <p:nvSpPr>
            <p:cNvPr id="1338" name="Google Shape;1338;p9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0" i="0" lang="en-US" sz="8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b="0" i="0" sz="8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39" name="Google Shape;1339;p9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0" name="Google Shape;1340;p96"/>
          <p:cNvSpPr txBox="1"/>
          <p:nvPr>
            <p:ph idx="4" type="subTitle"/>
          </p:nvPr>
        </p:nvSpPr>
        <p:spPr>
          <a:xfrm>
            <a:off x="-32791" y="49568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1" name="Google Shape;1341;p96"/>
          <p:cNvSpPr txBox="1"/>
          <p:nvPr>
            <p:ph idx="5" type="subTitle"/>
          </p:nvPr>
        </p:nvSpPr>
        <p:spPr>
          <a:xfrm>
            <a:off x="32658" y="65064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2" name="Google Shape;1342;p96"/>
          <p:cNvSpPr txBox="1"/>
          <p:nvPr>
            <p:ph idx="6" type="subTitle"/>
          </p:nvPr>
        </p:nvSpPr>
        <p:spPr>
          <a:xfrm>
            <a:off x="-32392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3" name="Google Shape;1343;p96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4" name="Google Shape;1344;p96"/>
          <p:cNvSpPr txBox="1"/>
          <p:nvPr>
            <p:ph idx="8" type="subTitle"/>
          </p:nvPr>
        </p:nvSpPr>
        <p:spPr>
          <a:xfrm>
            <a:off x="-32392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. Numbered 1–7 (Gray)">
  <p:cSld name="CUSTOM_2_7_1_3_1_1_1"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97"/>
          <p:cNvSpPr/>
          <p:nvPr/>
        </p:nvSpPr>
        <p:spPr>
          <a:xfrm>
            <a:off x="3344462" y="3097667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7" name="Google Shape;1347;p9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9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349" name="Google Shape;1349;p9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0" name="Google Shape;1350;p9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51" name="Google Shape;1351;p9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2" name="Google Shape;1352;p9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353" name="Google Shape;1353;p97"/>
          <p:cNvGrpSpPr/>
          <p:nvPr/>
        </p:nvGrpSpPr>
        <p:grpSpPr>
          <a:xfrm>
            <a:off x="1218958" y="3066140"/>
            <a:ext cx="1901385" cy="1190462"/>
            <a:chOff x="457200" y="1466425"/>
            <a:chExt cx="776900" cy="486300"/>
          </a:xfrm>
        </p:grpSpPr>
        <p:sp>
          <p:nvSpPr>
            <p:cNvPr id="1354" name="Google Shape;1354;p9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55" name="Google Shape;1355;p9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6" name="Google Shape;1356;p97"/>
          <p:cNvSpPr txBox="1"/>
          <p:nvPr>
            <p:ph idx="3" type="subTitle"/>
          </p:nvPr>
        </p:nvSpPr>
        <p:spPr>
          <a:xfrm>
            <a:off x="0" y="3134200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57" name="Google Shape;1357;p97"/>
          <p:cNvSpPr/>
          <p:nvPr/>
        </p:nvSpPr>
        <p:spPr>
          <a:xfrm>
            <a:off x="3344462" y="4491333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8" name="Google Shape;1358;p97"/>
          <p:cNvGrpSpPr/>
          <p:nvPr/>
        </p:nvGrpSpPr>
        <p:grpSpPr>
          <a:xfrm>
            <a:off x="1218958" y="4459807"/>
            <a:ext cx="1901385" cy="1190462"/>
            <a:chOff x="457200" y="1466425"/>
            <a:chExt cx="776900" cy="486300"/>
          </a:xfrm>
        </p:grpSpPr>
        <p:sp>
          <p:nvSpPr>
            <p:cNvPr id="1359" name="Google Shape;1359;p9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60" name="Google Shape;1360;p9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1" name="Google Shape;1361;p97"/>
          <p:cNvSpPr txBox="1"/>
          <p:nvPr>
            <p:ph idx="4" type="subTitle"/>
          </p:nvPr>
        </p:nvSpPr>
        <p:spPr>
          <a:xfrm>
            <a:off x="333" y="45278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2" name="Google Shape;1362;p97"/>
          <p:cNvSpPr/>
          <p:nvPr/>
        </p:nvSpPr>
        <p:spPr>
          <a:xfrm>
            <a:off x="3344396" y="5886400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3" name="Google Shape;1363;p97"/>
          <p:cNvGrpSpPr/>
          <p:nvPr/>
        </p:nvGrpSpPr>
        <p:grpSpPr>
          <a:xfrm>
            <a:off x="1218892" y="5854874"/>
            <a:ext cx="1901385" cy="1190462"/>
            <a:chOff x="457200" y="1466425"/>
            <a:chExt cx="776900" cy="486300"/>
          </a:xfrm>
        </p:grpSpPr>
        <p:sp>
          <p:nvSpPr>
            <p:cNvPr id="1364" name="Google Shape;1364;p9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65" name="Google Shape;1365;p9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6" name="Google Shape;1366;p97"/>
          <p:cNvSpPr txBox="1"/>
          <p:nvPr>
            <p:ph idx="5" type="subTitle"/>
          </p:nvPr>
        </p:nvSpPr>
        <p:spPr>
          <a:xfrm>
            <a:off x="0" y="5922933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7" name="Google Shape;1367;p97"/>
          <p:cNvSpPr/>
          <p:nvPr/>
        </p:nvSpPr>
        <p:spPr>
          <a:xfrm>
            <a:off x="3344396" y="7280067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8" name="Google Shape;1368;p97"/>
          <p:cNvGrpSpPr/>
          <p:nvPr/>
        </p:nvGrpSpPr>
        <p:grpSpPr>
          <a:xfrm>
            <a:off x="1218892" y="7248540"/>
            <a:ext cx="1901385" cy="1190462"/>
            <a:chOff x="457200" y="1466425"/>
            <a:chExt cx="776900" cy="486300"/>
          </a:xfrm>
        </p:grpSpPr>
        <p:sp>
          <p:nvSpPr>
            <p:cNvPr id="1369" name="Google Shape;1369;p9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70" name="Google Shape;1370;p9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1" name="Google Shape;1371;p97"/>
          <p:cNvSpPr txBox="1"/>
          <p:nvPr>
            <p:ph idx="6" type="subTitle"/>
          </p:nvPr>
        </p:nvSpPr>
        <p:spPr>
          <a:xfrm>
            <a:off x="-333" y="7316600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2" name="Google Shape;1372;p97"/>
          <p:cNvSpPr/>
          <p:nvPr/>
        </p:nvSpPr>
        <p:spPr>
          <a:xfrm>
            <a:off x="3344462" y="8673733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3" name="Google Shape;1373;p97"/>
          <p:cNvGrpSpPr/>
          <p:nvPr/>
        </p:nvGrpSpPr>
        <p:grpSpPr>
          <a:xfrm>
            <a:off x="1218958" y="8642207"/>
            <a:ext cx="1901385" cy="1190462"/>
            <a:chOff x="457200" y="1466425"/>
            <a:chExt cx="776900" cy="486300"/>
          </a:xfrm>
        </p:grpSpPr>
        <p:sp>
          <p:nvSpPr>
            <p:cNvPr id="1374" name="Google Shape;1374;p9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75" name="Google Shape;1375;p9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6" name="Google Shape;1376;p97"/>
          <p:cNvSpPr txBox="1"/>
          <p:nvPr>
            <p:ph idx="7" type="subTitle"/>
          </p:nvPr>
        </p:nvSpPr>
        <p:spPr>
          <a:xfrm>
            <a:off x="67" y="87102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7" name="Google Shape;1377;p97"/>
          <p:cNvSpPr/>
          <p:nvPr/>
        </p:nvSpPr>
        <p:spPr>
          <a:xfrm>
            <a:off x="3344462" y="10067400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8" name="Google Shape;1378;p97"/>
          <p:cNvGrpSpPr/>
          <p:nvPr/>
        </p:nvGrpSpPr>
        <p:grpSpPr>
          <a:xfrm>
            <a:off x="1218958" y="10035874"/>
            <a:ext cx="1901385" cy="1190462"/>
            <a:chOff x="457200" y="1466425"/>
            <a:chExt cx="776900" cy="486300"/>
          </a:xfrm>
        </p:grpSpPr>
        <p:sp>
          <p:nvSpPr>
            <p:cNvPr id="1379" name="Google Shape;1379;p9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80" name="Google Shape;1380;p9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1" name="Google Shape;1381;p97"/>
          <p:cNvSpPr txBox="1"/>
          <p:nvPr>
            <p:ph idx="8" type="subTitle"/>
          </p:nvPr>
        </p:nvSpPr>
        <p:spPr>
          <a:xfrm>
            <a:off x="-133" y="10103933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2" name="Google Shape;1382;p97"/>
          <p:cNvSpPr/>
          <p:nvPr/>
        </p:nvSpPr>
        <p:spPr>
          <a:xfrm>
            <a:off x="3344462" y="11529133"/>
            <a:ext cx="203682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3" name="Google Shape;1383;p97"/>
          <p:cNvGrpSpPr/>
          <p:nvPr/>
        </p:nvGrpSpPr>
        <p:grpSpPr>
          <a:xfrm>
            <a:off x="1218958" y="11497607"/>
            <a:ext cx="1901385" cy="1190462"/>
            <a:chOff x="457200" y="1466425"/>
            <a:chExt cx="776900" cy="486300"/>
          </a:xfrm>
        </p:grpSpPr>
        <p:sp>
          <p:nvSpPr>
            <p:cNvPr id="1384" name="Google Shape;1384;p9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900"/>
                <a:buFont typeface="Arial"/>
                <a:buNone/>
              </a:pPr>
              <a:r>
                <a:rPr b="0" i="0" lang="en-US" sz="69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69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85" name="Google Shape;1385;p9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6" name="Google Shape;1386;p97"/>
          <p:cNvSpPr txBox="1"/>
          <p:nvPr>
            <p:ph idx="9" type="subTitle"/>
          </p:nvPr>
        </p:nvSpPr>
        <p:spPr>
          <a:xfrm>
            <a:off x="67" y="115656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90072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. Numbered 1–8 (Gray)">
  <p:cSld name="CUSTOM_2_7_1_3_1_1_1_1"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9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9" name="Google Shape;1389;p9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390" name="Google Shape;1390;p9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1" name="Google Shape;1391;p9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92" name="Google Shape;1392;p9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3" name="Google Shape;1393;p9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4" name="Google Shape;1394;p98"/>
          <p:cNvSpPr/>
          <p:nvPr/>
        </p:nvSpPr>
        <p:spPr>
          <a:xfrm>
            <a:off x="3143481" y="10328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5" name="Google Shape;1395;p98"/>
          <p:cNvGrpSpPr/>
          <p:nvPr/>
        </p:nvGrpSpPr>
        <p:grpSpPr>
          <a:xfrm>
            <a:off x="1219475" y="10328151"/>
            <a:ext cx="1606396" cy="1005814"/>
            <a:chOff x="457200" y="1466425"/>
            <a:chExt cx="776900" cy="486300"/>
          </a:xfrm>
        </p:grpSpPr>
        <p:sp>
          <p:nvSpPr>
            <p:cNvPr id="1396" name="Google Shape;1396;p9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97" name="Google Shape;1397;p9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8" name="Google Shape;1398;p98"/>
          <p:cNvSpPr txBox="1"/>
          <p:nvPr>
            <p:ph idx="3" type="subTitle"/>
          </p:nvPr>
        </p:nvSpPr>
        <p:spPr>
          <a:xfrm>
            <a:off x="-32258" y="10328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9" name="Google Shape;1399;p98"/>
          <p:cNvSpPr/>
          <p:nvPr/>
        </p:nvSpPr>
        <p:spPr>
          <a:xfrm>
            <a:off x="3143181" y="11496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0" name="Google Shape;1400;p98"/>
          <p:cNvGrpSpPr/>
          <p:nvPr/>
        </p:nvGrpSpPr>
        <p:grpSpPr>
          <a:xfrm>
            <a:off x="1219175" y="11496427"/>
            <a:ext cx="1606396" cy="1005814"/>
            <a:chOff x="457200" y="1466425"/>
            <a:chExt cx="776900" cy="486300"/>
          </a:xfrm>
        </p:grpSpPr>
        <p:sp>
          <p:nvSpPr>
            <p:cNvPr id="1401" name="Google Shape;1401;p9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02" name="Google Shape;1402;p9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3" name="Google Shape;1403;p98"/>
          <p:cNvSpPr txBox="1"/>
          <p:nvPr>
            <p:ph idx="4" type="subTitle"/>
          </p:nvPr>
        </p:nvSpPr>
        <p:spPr>
          <a:xfrm>
            <a:off x="-32192" y="11496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4" name="Google Shape;1404;p98"/>
          <p:cNvSpPr/>
          <p:nvPr/>
        </p:nvSpPr>
        <p:spPr>
          <a:xfrm>
            <a:off x="3143348" y="7991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5" name="Google Shape;1405;p98"/>
          <p:cNvGrpSpPr/>
          <p:nvPr/>
        </p:nvGrpSpPr>
        <p:grpSpPr>
          <a:xfrm>
            <a:off x="1219342" y="7991151"/>
            <a:ext cx="1606396" cy="1005814"/>
            <a:chOff x="457200" y="1466425"/>
            <a:chExt cx="776900" cy="486300"/>
          </a:xfrm>
        </p:grpSpPr>
        <p:sp>
          <p:nvSpPr>
            <p:cNvPr id="1406" name="Google Shape;1406;p9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07" name="Google Shape;1407;p9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8" name="Google Shape;1408;p98"/>
          <p:cNvSpPr txBox="1"/>
          <p:nvPr>
            <p:ph idx="5" type="subTitle"/>
          </p:nvPr>
        </p:nvSpPr>
        <p:spPr>
          <a:xfrm>
            <a:off x="-32391" y="7991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9" name="Google Shape;1409;p98"/>
          <p:cNvSpPr/>
          <p:nvPr/>
        </p:nvSpPr>
        <p:spPr>
          <a:xfrm>
            <a:off x="3143048" y="9159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0" name="Google Shape;1410;p98"/>
          <p:cNvGrpSpPr/>
          <p:nvPr/>
        </p:nvGrpSpPr>
        <p:grpSpPr>
          <a:xfrm>
            <a:off x="1219042" y="9159427"/>
            <a:ext cx="1606396" cy="1005814"/>
            <a:chOff x="457200" y="1466425"/>
            <a:chExt cx="776900" cy="486300"/>
          </a:xfrm>
        </p:grpSpPr>
        <p:sp>
          <p:nvSpPr>
            <p:cNvPr id="1411" name="Google Shape;1411;p9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12" name="Google Shape;1412;p9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3" name="Google Shape;1413;p98"/>
          <p:cNvSpPr txBox="1"/>
          <p:nvPr>
            <p:ph idx="6" type="subTitle"/>
          </p:nvPr>
        </p:nvSpPr>
        <p:spPr>
          <a:xfrm>
            <a:off x="-32392" y="9159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4" name="Google Shape;1414;p98"/>
          <p:cNvSpPr/>
          <p:nvPr/>
        </p:nvSpPr>
        <p:spPr>
          <a:xfrm>
            <a:off x="3143415" y="5694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5" name="Google Shape;1415;p98"/>
          <p:cNvGrpSpPr/>
          <p:nvPr/>
        </p:nvGrpSpPr>
        <p:grpSpPr>
          <a:xfrm>
            <a:off x="1219408" y="5694151"/>
            <a:ext cx="1606396" cy="1005814"/>
            <a:chOff x="457200" y="1466425"/>
            <a:chExt cx="776900" cy="486300"/>
          </a:xfrm>
        </p:grpSpPr>
        <p:sp>
          <p:nvSpPr>
            <p:cNvPr id="1416" name="Google Shape;1416;p9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17" name="Google Shape;1417;p9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8" name="Google Shape;1418;p98"/>
          <p:cNvSpPr txBox="1"/>
          <p:nvPr>
            <p:ph idx="7" type="subTitle"/>
          </p:nvPr>
        </p:nvSpPr>
        <p:spPr>
          <a:xfrm>
            <a:off x="-32324" y="5694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9" name="Google Shape;1419;p98"/>
          <p:cNvSpPr/>
          <p:nvPr/>
        </p:nvSpPr>
        <p:spPr>
          <a:xfrm>
            <a:off x="3143115" y="6862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0" name="Google Shape;1420;p98"/>
          <p:cNvGrpSpPr/>
          <p:nvPr/>
        </p:nvGrpSpPr>
        <p:grpSpPr>
          <a:xfrm>
            <a:off x="1219108" y="6862427"/>
            <a:ext cx="1606396" cy="1005814"/>
            <a:chOff x="457200" y="1466425"/>
            <a:chExt cx="776900" cy="486300"/>
          </a:xfrm>
        </p:grpSpPr>
        <p:sp>
          <p:nvSpPr>
            <p:cNvPr id="1421" name="Google Shape;1421;p9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22" name="Google Shape;1422;p9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3" name="Google Shape;1423;p98"/>
          <p:cNvSpPr txBox="1"/>
          <p:nvPr>
            <p:ph idx="8" type="subTitle"/>
          </p:nvPr>
        </p:nvSpPr>
        <p:spPr>
          <a:xfrm>
            <a:off x="-32658" y="6862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4" name="Google Shape;1424;p98"/>
          <p:cNvSpPr/>
          <p:nvPr/>
        </p:nvSpPr>
        <p:spPr>
          <a:xfrm>
            <a:off x="3143281" y="3357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5" name="Google Shape;1425;p98"/>
          <p:cNvGrpSpPr/>
          <p:nvPr/>
        </p:nvGrpSpPr>
        <p:grpSpPr>
          <a:xfrm>
            <a:off x="1219275" y="3357151"/>
            <a:ext cx="1606396" cy="1005814"/>
            <a:chOff x="457200" y="1466425"/>
            <a:chExt cx="776900" cy="486300"/>
          </a:xfrm>
        </p:grpSpPr>
        <p:sp>
          <p:nvSpPr>
            <p:cNvPr id="1426" name="Google Shape;1426;p9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27" name="Google Shape;1427;p9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8" name="Google Shape;1428;p98"/>
          <p:cNvSpPr txBox="1"/>
          <p:nvPr>
            <p:ph idx="9" type="subTitle"/>
          </p:nvPr>
        </p:nvSpPr>
        <p:spPr>
          <a:xfrm>
            <a:off x="-32791" y="3357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9" name="Google Shape;1429;p98"/>
          <p:cNvSpPr/>
          <p:nvPr/>
        </p:nvSpPr>
        <p:spPr>
          <a:xfrm>
            <a:off x="3142981" y="4525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0" name="Google Shape;1430;p98"/>
          <p:cNvGrpSpPr/>
          <p:nvPr/>
        </p:nvGrpSpPr>
        <p:grpSpPr>
          <a:xfrm>
            <a:off x="1218975" y="4525427"/>
            <a:ext cx="1606396" cy="1005814"/>
            <a:chOff x="457200" y="1466425"/>
            <a:chExt cx="776900" cy="486300"/>
          </a:xfrm>
        </p:grpSpPr>
        <p:sp>
          <p:nvSpPr>
            <p:cNvPr id="1431" name="Google Shape;1431;p9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32" name="Google Shape;1432;p9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3" name="Google Shape;1433;p98"/>
          <p:cNvSpPr txBox="1"/>
          <p:nvPr>
            <p:ph idx="13" type="subTitle"/>
          </p:nvPr>
        </p:nvSpPr>
        <p:spPr>
          <a:xfrm>
            <a:off x="-32791" y="4525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Slide: Cybersecurity ">
  <p:cSld name="CUSTOM_2_3_1_1_1_1_1_2_1_2_1_1_1_1_2_2_1_1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28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79" name="Google Shape;79;p28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8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81" name="Google Shape;8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82" name="Google Shape;82;p28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8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28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5" name="Google Shape;8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07557" y="3072384"/>
            <a:ext cx="6094420" cy="450986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8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. Numbered 1–8 (Green)">
  <p:cSld name="CUSTOM_2_7_1_3_1_1_1_1_1"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9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6" name="Google Shape;1436;p9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437" name="Google Shape;1437;p9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8" name="Google Shape;1438;p9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39" name="Google Shape;1439;p9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0" name="Google Shape;1440;p9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1" name="Google Shape;1441;p99"/>
          <p:cNvSpPr/>
          <p:nvPr/>
        </p:nvSpPr>
        <p:spPr>
          <a:xfrm>
            <a:off x="3143481" y="10328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2" name="Google Shape;1442;p99"/>
          <p:cNvGrpSpPr/>
          <p:nvPr/>
        </p:nvGrpSpPr>
        <p:grpSpPr>
          <a:xfrm>
            <a:off x="1219475" y="10328151"/>
            <a:ext cx="1606396" cy="1005814"/>
            <a:chOff x="457200" y="1466425"/>
            <a:chExt cx="776900" cy="486300"/>
          </a:xfrm>
        </p:grpSpPr>
        <p:sp>
          <p:nvSpPr>
            <p:cNvPr id="1443" name="Google Shape;1443;p9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44" name="Google Shape;1444;p9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5" name="Google Shape;1445;p99"/>
          <p:cNvSpPr txBox="1"/>
          <p:nvPr>
            <p:ph idx="3" type="subTitle"/>
          </p:nvPr>
        </p:nvSpPr>
        <p:spPr>
          <a:xfrm>
            <a:off x="-32257" y="10328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6" name="Google Shape;1446;p99"/>
          <p:cNvSpPr/>
          <p:nvPr/>
        </p:nvSpPr>
        <p:spPr>
          <a:xfrm>
            <a:off x="3143181" y="11496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7" name="Google Shape;1447;p99"/>
          <p:cNvGrpSpPr/>
          <p:nvPr/>
        </p:nvGrpSpPr>
        <p:grpSpPr>
          <a:xfrm>
            <a:off x="1219175" y="11496427"/>
            <a:ext cx="1606396" cy="1005814"/>
            <a:chOff x="457200" y="1466425"/>
            <a:chExt cx="776900" cy="486300"/>
          </a:xfrm>
        </p:grpSpPr>
        <p:sp>
          <p:nvSpPr>
            <p:cNvPr id="1448" name="Google Shape;1448;p9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49" name="Google Shape;1449;p9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0" name="Google Shape;1450;p99"/>
          <p:cNvSpPr txBox="1"/>
          <p:nvPr>
            <p:ph idx="4" type="subTitle"/>
          </p:nvPr>
        </p:nvSpPr>
        <p:spPr>
          <a:xfrm>
            <a:off x="-32192" y="11496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1" name="Google Shape;1451;p99"/>
          <p:cNvSpPr/>
          <p:nvPr/>
        </p:nvSpPr>
        <p:spPr>
          <a:xfrm>
            <a:off x="3143348" y="7991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2" name="Google Shape;1452;p99"/>
          <p:cNvGrpSpPr/>
          <p:nvPr/>
        </p:nvGrpSpPr>
        <p:grpSpPr>
          <a:xfrm>
            <a:off x="1219342" y="7991151"/>
            <a:ext cx="1606396" cy="1005814"/>
            <a:chOff x="457200" y="1466425"/>
            <a:chExt cx="776900" cy="486300"/>
          </a:xfrm>
        </p:grpSpPr>
        <p:sp>
          <p:nvSpPr>
            <p:cNvPr id="1453" name="Google Shape;1453;p9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54" name="Google Shape;1454;p9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5" name="Google Shape;1455;p99"/>
          <p:cNvSpPr txBox="1"/>
          <p:nvPr>
            <p:ph idx="5" type="subTitle"/>
          </p:nvPr>
        </p:nvSpPr>
        <p:spPr>
          <a:xfrm>
            <a:off x="-32391" y="7991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6" name="Google Shape;1456;p99"/>
          <p:cNvSpPr/>
          <p:nvPr/>
        </p:nvSpPr>
        <p:spPr>
          <a:xfrm>
            <a:off x="3143048" y="9159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7" name="Google Shape;1457;p99"/>
          <p:cNvGrpSpPr/>
          <p:nvPr/>
        </p:nvGrpSpPr>
        <p:grpSpPr>
          <a:xfrm>
            <a:off x="1219042" y="9159427"/>
            <a:ext cx="1606396" cy="1005814"/>
            <a:chOff x="457200" y="1466425"/>
            <a:chExt cx="776900" cy="486300"/>
          </a:xfrm>
        </p:grpSpPr>
        <p:sp>
          <p:nvSpPr>
            <p:cNvPr id="1458" name="Google Shape;1458;p9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59" name="Google Shape;1459;p9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0" name="Google Shape;1460;p99"/>
          <p:cNvSpPr txBox="1"/>
          <p:nvPr>
            <p:ph idx="6" type="subTitle"/>
          </p:nvPr>
        </p:nvSpPr>
        <p:spPr>
          <a:xfrm>
            <a:off x="-32392" y="9159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1" name="Google Shape;1461;p99"/>
          <p:cNvSpPr/>
          <p:nvPr/>
        </p:nvSpPr>
        <p:spPr>
          <a:xfrm>
            <a:off x="3143415" y="5694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2" name="Google Shape;1462;p99"/>
          <p:cNvGrpSpPr/>
          <p:nvPr/>
        </p:nvGrpSpPr>
        <p:grpSpPr>
          <a:xfrm>
            <a:off x="1219408" y="5694151"/>
            <a:ext cx="1606396" cy="1005814"/>
            <a:chOff x="457200" y="1466425"/>
            <a:chExt cx="776900" cy="486300"/>
          </a:xfrm>
        </p:grpSpPr>
        <p:sp>
          <p:nvSpPr>
            <p:cNvPr id="1463" name="Google Shape;1463;p9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64" name="Google Shape;1464;p9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5" name="Google Shape;1465;p99"/>
          <p:cNvSpPr txBox="1"/>
          <p:nvPr>
            <p:ph idx="7" type="subTitle"/>
          </p:nvPr>
        </p:nvSpPr>
        <p:spPr>
          <a:xfrm>
            <a:off x="467" y="5694333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6" name="Google Shape;1466;p99"/>
          <p:cNvSpPr/>
          <p:nvPr/>
        </p:nvSpPr>
        <p:spPr>
          <a:xfrm>
            <a:off x="3143115" y="6862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7" name="Google Shape;1467;p99"/>
          <p:cNvGrpSpPr/>
          <p:nvPr/>
        </p:nvGrpSpPr>
        <p:grpSpPr>
          <a:xfrm>
            <a:off x="1219108" y="6862427"/>
            <a:ext cx="1606396" cy="1005814"/>
            <a:chOff x="457200" y="1466425"/>
            <a:chExt cx="776900" cy="486300"/>
          </a:xfrm>
        </p:grpSpPr>
        <p:sp>
          <p:nvSpPr>
            <p:cNvPr id="1468" name="Google Shape;1468;p9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69" name="Google Shape;1469;p9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0" name="Google Shape;1470;p99"/>
          <p:cNvSpPr txBox="1"/>
          <p:nvPr>
            <p:ph idx="8" type="subTitle"/>
          </p:nvPr>
        </p:nvSpPr>
        <p:spPr>
          <a:xfrm>
            <a:off x="-32791" y="6862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1" name="Google Shape;1471;p99"/>
          <p:cNvSpPr/>
          <p:nvPr/>
        </p:nvSpPr>
        <p:spPr>
          <a:xfrm>
            <a:off x="3143281" y="3357024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2" name="Google Shape;1472;p99"/>
          <p:cNvGrpSpPr/>
          <p:nvPr/>
        </p:nvGrpSpPr>
        <p:grpSpPr>
          <a:xfrm>
            <a:off x="1219275" y="3357151"/>
            <a:ext cx="1606396" cy="1005814"/>
            <a:chOff x="457200" y="1466425"/>
            <a:chExt cx="776900" cy="486300"/>
          </a:xfrm>
        </p:grpSpPr>
        <p:sp>
          <p:nvSpPr>
            <p:cNvPr id="1473" name="Google Shape;1473;p9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74" name="Google Shape;1474;p9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5" name="Google Shape;1475;p99"/>
          <p:cNvSpPr txBox="1"/>
          <p:nvPr>
            <p:ph idx="9" type="subTitle"/>
          </p:nvPr>
        </p:nvSpPr>
        <p:spPr>
          <a:xfrm>
            <a:off x="1" y="3357333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6" name="Google Shape;1476;p99"/>
          <p:cNvSpPr/>
          <p:nvPr/>
        </p:nvSpPr>
        <p:spPr>
          <a:xfrm>
            <a:off x="3142981" y="4525300"/>
            <a:ext cx="20504400" cy="1005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7" name="Google Shape;1477;p99"/>
          <p:cNvGrpSpPr/>
          <p:nvPr/>
        </p:nvGrpSpPr>
        <p:grpSpPr>
          <a:xfrm>
            <a:off x="1218975" y="4525427"/>
            <a:ext cx="1606396" cy="1005814"/>
            <a:chOff x="457200" y="1466425"/>
            <a:chExt cx="776900" cy="486300"/>
          </a:xfrm>
        </p:grpSpPr>
        <p:sp>
          <p:nvSpPr>
            <p:cNvPr id="1478" name="Google Shape;1478;p9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300"/>
                <a:buFont typeface="Arial"/>
                <a:buNone/>
              </a:pPr>
              <a:r>
                <a:rPr b="0" i="0" lang="en-US" sz="53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5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79" name="Google Shape;1479;p9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0" name="Google Shape;1480;p99"/>
          <p:cNvSpPr txBox="1"/>
          <p:nvPr>
            <p:ph idx="13" type="subTitle"/>
          </p:nvPr>
        </p:nvSpPr>
        <p:spPr>
          <a:xfrm>
            <a:off x="0" y="4525667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56975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. Numbered 1–3 (Green)">
  <p:cSld name="CUSTOM_2_7_1_5"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10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3" name="Google Shape;1483;p10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484" name="Google Shape;1484;p10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85" name="Google Shape;1485;p10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86" name="Google Shape;1486;p10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87" name="Google Shape;1487;p10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488" name="Google Shape;1488;p100"/>
          <p:cNvGrpSpPr/>
          <p:nvPr/>
        </p:nvGrpSpPr>
        <p:grpSpPr>
          <a:xfrm>
            <a:off x="1218833" y="3586941"/>
            <a:ext cx="1421954" cy="1422613"/>
            <a:chOff x="457200" y="1378813"/>
            <a:chExt cx="695400" cy="695450"/>
          </a:xfrm>
        </p:grpSpPr>
        <p:sp>
          <p:nvSpPr>
            <p:cNvPr id="1489" name="Google Shape;1489;p10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600"/>
                <a:buFont typeface="Arial"/>
                <a:buNone/>
              </a:pPr>
              <a:r>
                <a:rPr b="0" i="0" lang="en-US" sz="56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5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90" name="Google Shape;1490;p10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1" name="Google Shape;1491;p100"/>
          <p:cNvSpPr/>
          <p:nvPr/>
        </p:nvSpPr>
        <p:spPr>
          <a:xfrm flipH="1">
            <a:off x="1930911" y="5167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2" name="Google Shape;1492;p100"/>
          <p:cNvSpPr txBox="1"/>
          <p:nvPr>
            <p:ph idx="3" type="subTitle"/>
          </p:nvPr>
        </p:nvSpPr>
        <p:spPr>
          <a:xfrm>
            <a:off x="1930897" y="5167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493" name="Google Shape;1493;p100"/>
          <p:cNvGrpSpPr/>
          <p:nvPr/>
        </p:nvGrpSpPr>
        <p:grpSpPr>
          <a:xfrm>
            <a:off x="8811455" y="3586941"/>
            <a:ext cx="1421954" cy="1422613"/>
            <a:chOff x="457200" y="1378813"/>
            <a:chExt cx="695400" cy="695450"/>
          </a:xfrm>
        </p:grpSpPr>
        <p:sp>
          <p:nvSpPr>
            <p:cNvPr id="1494" name="Google Shape;1494;p10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600"/>
                <a:buFont typeface="Arial"/>
                <a:buNone/>
              </a:pPr>
              <a:r>
                <a:rPr b="0" i="0" lang="en-US" sz="56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5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95" name="Google Shape;1495;p10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6" name="Google Shape;1496;p100"/>
          <p:cNvSpPr/>
          <p:nvPr/>
        </p:nvSpPr>
        <p:spPr>
          <a:xfrm flipH="1">
            <a:off x="9523533" y="5167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7" name="Google Shape;1497;p100"/>
          <p:cNvSpPr txBox="1"/>
          <p:nvPr>
            <p:ph idx="4" type="subTitle"/>
          </p:nvPr>
        </p:nvSpPr>
        <p:spPr>
          <a:xfrm>
            <a:off x="9523519" y="5167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498" name="Google Shape;1498;p100"/>
          <p:cNvGrpSpPr/>
          <p:nvPr/>
        </p:nvGrpSpPr>
        <p:grpSpPr>
          <a:xfrm>
            <a:off x="16353290" y="3588941"/>
            <a:ext cx="1421954" cy="1422613"/>
            <a:chOff x="457200" y="1378813"/>
            <a:chExt cx="695400" cy="695450"/>
          </a:xfrm>
        </p:grpSpPr>
        <p:sp>
          <p:nvSpPr>
            <p:cNvPr id="1499" name="Google Shape;1499;p10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600"/>
                <a:buFont typeface="Arial"/>
                <a:buNone/>
              </a:pPr>
              <a:r>
                <a:rPr b="0" i="0" lang="en-US" sz="56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5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500" name="Google Shape;1500;p10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1" name="Google Shape;1501;p100"/>
          <p:cNvSpPr/>
          <p:nvPr/>
        </p:nvSpPr>
        <p:spPr>
          <a:xfrm flipH="1">
            <a:off x="17065368" y="5169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2" name="Google Shape;1502;p100"/>
          <p:cNvSpPr txBox="1"/>
          <p:nvPr>
            <p:ph idx="5" type="subTitle"/>
          </p:nvPr>
        </p:nvSpPr>
        <p:spPr>
          <a:xfrm>
            <a:off x="17065355" y="5169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. Numbered 1–2 (Blue)">
  <p:cSld name="CUSTOM_2_7_1_5_2_1"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4" name="Google Shape;1504;p10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27090" y="1732400"/>
            <a:ext cx="2205958" cy="10973966"/>
          </a:xfrm>
          <a:prstGeom prst="rect">
            <a:avLst/>
          </a:prstGeom>
          <a:noFill/>
          <a:ln>
            <a:noFill/>
          </a:ln>
        </p:spPr>
      </p:pic>
      <p:sp>
        <p:nvSpPr>
          <p:cNvPr id="1505" name="Google Shape;1505;p10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506" name="Google Shape;1506;p10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7" name="Google Shape;1507;p10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08" name="Google Shape;1508;p10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9" name="Google Shape;1509;p101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10" name="Google Shape;1510;p101"/>
          <p:cNvSpPr txBox="1"/>
          <p:nvPr>
            <p:ph idx="2" type="subTitle"/>
          </p:nvPr>
        </p:nvSpPr>
        <p:spPr>
          <a:xfrm>
            <a:off x="-32791" y="4273200"/>
            <a:ext cx="11459400" cy="88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11" name="Google Shape;1511;p101"/>
          <p:cNvSpPr/>
          <p:nvPr/>
        </p:nvSpPr>
        <p:spPr>
          <a:xfrm>
            <a:off x="13159970" y="2373733"/>
            <a:ext cx="7167000" cy="1271100"/>
          </a:xfrm>
          <a:prstGeom prst="roundRect">
            <a:avLst>
              <a:gd fmla="val 16667" name="adj"/>
            </a:avLst>
          </a:prstGeom>
          <a:solidFill>
            <a:srgbClr val="365C8B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0" i="0" lang="en-US" sz="5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System Hardening</a:t>
            </a:r>
            <a:endParaRPr b="0" i="0" sz="56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12" name="Google Shape;1512;p101"/>
          <p:cNvSpPr/>
          <p:nvPr/>
        </p:nvSpPr>
        <p:spPr>
          <a:xfrm rot="10800000">
            <a:off x="13523063" y="3410502"/>
            <a:ext cx="695897" cy="385851"/>
          </a:xfrm>
          <a:prstGeom prst="flowChartExtract">
            <a:avLst/>
          </a:prstGeom>
          <a:solidFill>
            <a:srgbClr val="365C8B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3" name="Google Shape;1513;p101"/>
          <p:cNvSpPr/>
          <p:nvPr/>
        </p:nvSpPr>
        <p:spPr>
          <a:xfrm>
            <a:off x="1219004" y="2367800"/>
            <a:ext cx="7167000" cy="12711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0" i="0" lang="en-US" sz="5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Alarm</a:t>
            </a:r>
            <a:endParaRPr b="0" i="0" sz="56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14" name="Google Shape;1514;p101"/>
          <p:cNvSpPr/>
          <p:nvPr/>
        </p:nvSpPr>
        <p:spPr>
          <a:xfrm rot="10800000">
            <a:off x="1533903" y="3404535"/>
            <a:ext cx="603806" cy="385851"/>
          </a:xfrm>
          <a:prstGeom prst="flowChartExtra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5" name="Google Shape;1515;p101"/>
          <p:cNvSpPr txBox="1"/>
          <p:nvPr>
            <p:ph idx="3" type="subTitle"/>
          </p:nvPr>
        </p:nvSpPr>
        <p:spPr>
          <a:xfrm>
            <a:off x="11908365" y="4279200"/>
            <a:ext cx="11459400" cy="88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. Numbered 1–5 (Grey)">
  <p:cSld name="CUSTOM_2_7_1_5_1"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10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18" name="Google Shape;1518;p10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519" name="Google Shape;1519;p10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20" name="Google Shape;1520;p10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21" name="Google Shape;1521;p10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22" name="Google Shape;1522;p10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3" name="Google Shape;1523;p102"/>
          <p:cNvSpPr/>
          <p:nvPr/>
        </p:nvSpPr>
        <p:spPr>
          <a:xfrm>
            <a:off x="1066522" y="33406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24" name="Google Shape;1524;p102"/>
          <p:cNvSpPr/>
          <p:nvPr/>
        </p:nvSpPr>
        <p:spPr>
          <a:xfrm>
            <a:off x="3173973" y="34042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5" name="Google Shape;1525;p102"/>
          <p:cNvSpPr/>
          <p:nvPr/>
        </p:nvSpPr>
        <p:spPr>
          <a:xfrm>
            <a:off x="3021813" y="34042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6" name="Google Shape;1526;p102"/>
          <p:cNvSpPr/>
          <p:nvPr/>
        </p:nvSpPr>
        <p:spPr>
          <a:xfrm flipH="1">
            <a:off x="1218757" y="52330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7" name="Google Shape;1527;p102"/>
          <p:cNvSpPr/>
          <p:nvPr/>
        </p:nvSpPr>
        <p:spPr>
          <a:xfrm flipH="1">
            <a:off x="2335417" y="52330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8" name="Google Shape;1528;p102"/>
          <p:cNvSpPr/>
          <p:nvPr/>
        </p:nvSpPr>
        <p:spPr>
          <a:xfrm>
            <a:off x="21152890" y="51694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29" name="Google Shape;1529;p102"/>
          <p:cNvSpPr/>
          <p:nvPr/>
        </p:nvSpPr>
        <p:spPr>
          <a:xfrm>
            <a:off x="1218883" y="69930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30" name="Google Shape;1530;p102"/>
          <p:cNvSpPr/>
          <p:nvPr/>
        </p:nvSpPr>
        <p:spPr>
          <a:xfrm>
            <a:off x="3174989" y="70566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1" name="Google Shape;1531;p102"/>
          <p:cNvSpPr/>
          <p:nvPr/>
        </p:nvSpPr>
        <p:spPr>
          <a:xfrm>
            <a:off x="3022829" y="70566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2" name="Google Shape;1532;p102"/>
          <p:cNvSpPr/>
          <p:nvPr/>
        </p:nvSpPr>
        <p:spPr>
          <a:xfrm flipH="1">
            <a:off x="1371117" y="9088600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3" name="Google Shape;1533;p102"/>
          <p:cNvSpPr/>
          <p:nvPr/>
        </p:nvSpPr>
        <p:spPr>
          <a:xfrm flipH="1">
            <a:off x="2487777" y="9088600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4" name="Google Shape;1534;p102"/>
          <p:cNvSpPr/>
          <p:nvPr/>
        </p:nvSpPr>
        <p:spPr>
          <a:xfrm>
            <a:off x="21305250" y="9025000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35" name="Google Shape;1535;p102"/>
          <p:cNvSpPr/>
          <p:nvPr/>
        </p:nvSpPr>
        <p:spPr>
          <a:xfrm>
            <a:off x="1168096" y="10921033"/>
            <a:ext cx="2107500" cy="170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b="0" i="0" lang="en-US" sz="12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b="0" i="0" sz="12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36" name="Google Shape;1536;p102"/>
          <p:cNvSpPr/>
          <p:nvPr/>
        </p:nvSpPr>
        <p:spPr>
          <a:xfrm>
            <a:off x="3174989" y="10984633"/>
            <a:ext cx="19934100" cy="15753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7" name="Google Shape;1537;p102"/>
          <p:cNvSpPr/>
          <p:nvPr/>
        </p:nvSpPr>
        <p:spPr>
          <a:xfrm>
            <a:off x="3022829" y="10984633"/>
            <a:ext cx="18969600" cy="15753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8" name="Google Shape;1538;p102"/>
          <p:cNvSpPr txBox="1"/>
          <p:nvPr>
            <p:ph idx="3" type="subTitle"/>
          </p:nvPr>
        </p:nvSpPr>
        <p:spPr>
          <a:xfrm>
            <a:off x="-32458" y="3380133"/>
            <a:ext cx="198204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9" name="Google Shape;1539;p102"/>
          <p:cNvSpPr txBox="1"/>
          <p:nvPr>
            <p:ph idx="4" type="subTitle"/>
          </p:nvPr>
        </p:nvSpPr>
        <p:spPr>
          <a:xfrm>
            <a:off x="467" y="5186567"/>
            <a:ext cx="243777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19000" spcFirstLastPara="1" rIns="4144550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0" name="Google Shape;1540;p102"/>
          <p:cNvSpPr txBox="1"/>
          <p:nvPr>
            <p:ph idx="5" type="subTitle"/>
          </p:nvPr>
        </p:nvSpPr>
        <p:spPr>
          <a:xfrm>
            <a:off x="-32458" y="7061800"/>
            <a:ext cx="244431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1" name="Google Shape;1541;p102"/>
          <p:cNvSpPr txBox="1"/>
          <p:nvPr>
            <p:ph idx="6" type="subTitle"/>
          </p:nvPr>
        </p:nvSpPr>
        <p:spPr>
          <a:xfrm>
            <a:off x="-32458" y="9052400"/>
            <a:ext cx="243777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19000" spcFirstLastPara="1" rIns="4144550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2" name="Google Shape;1542;p102"/>
          <p:cNvSpPr txBox="1"/>
          <p:nvPr>
            <p:ph idx="7" type="subTitle"/>
          </p:nvPr>
        </p:nvSpPr>
        <p:spPr>
          <a:xfrm>
            <a:off x="467" y="10984600"/>
            <a:ext cx="244431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  <p15:guide id="2" pos="14556">
          <p15:clr>
            <a:srgbClr val="F9AD4C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. Bullets 1–4 (Greens)">
  <p:cSld name="CUSTOM_2_7_1_6_1_2"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103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5" name="Google Shape;1545;p10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6" name="Google Shape;1546;p10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547" name="Google Shape;1547;p10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48" name="Google Shape;1548;p10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49" name="Google Shape;1549;p10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50" name="Google Shape;1550;p10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1" name="Google Shape;1551;p103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2" name="Google Shape;1552;p103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3" name="Google Shape;1553;p103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4" name="Google Shape;1554;p103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5" name="Google Shape;1555;p103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6" name="Google Shape;1556;p103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7" name="Google Shape;1557;p103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558" name="Google Shape;1558;p10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9" name="Google Shape;1559;p103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59389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0" name="Google Shape;1560;p103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52516" y="104441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1" name="Google Shape;1561;p10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  <p15:guide id="2" pos="4031">
          <p15:clr>
            <a:srgbClr val="FA7B17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. Bullets 1–4 (Yellow/Green)">
  <p:cSld name="CUSTOM_2_7_1_6_1_2_1"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104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4" name="Google Shape;1564;p10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5" name="Google Shape;1565;p10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566" name="Google Shape;1566;p10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67" name="Google Shape;1567;p10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68" name="Google Shape;1568;p10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69" name="Google Shape;1569;p10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0" name="Google Shape;1570;p104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1" name="Google Shape;1571;p104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2" name="Google Shape;1572;p104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3" name="Google Shape;1573;p104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4" name="Google Shape;1574;p104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5" name="Google Shape;1575;p104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6" name="Google Shape;1576;p104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577" name="Google Shape;1577;p10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8" name="Google Shape;1578;p10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938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9" name="Google Shape;1579;p10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0" name="Google Shape;1580;p10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. Bullets 1–4 (Gray)">
  <p:cSld name="CUSTOM_2_7_1_6_1_2_1_1"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105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3" name="Google Shape;1583;p10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4" name="Google Shape;1584;p105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585" name="Google Shape;1585;p10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86" name="Google Shape;1586;p10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87" name="Google Shape;1587;p10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88" name="Google Shape;1588;p10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9" name="Google Shape;1589;p105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0" name="Google Shape;1590;p105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1" name="Google Shape;1591;p105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2" name="Google Shape;1592;p105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3" name="Google Shape;1593;p105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4" name="Google Shape;1594;p105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5" name="Google Shape;1595;p105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596" name="Google Shape;1596;p105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7" name="Google Shape;1597;p105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59389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8" name="Google Shape;1598;p105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8149861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9" name="Google Shape;1599;p105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. Bullets 1–4 (Blue)">
  <p:cSld name="CUSTOM_2_7_1_6_1_2_1_1_1"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106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2" name="Google Shape;1602;p10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3" name="Google Shape;1603;p10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604" name="Google Shape;1604;p10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05" name="Google Shape;1605;p10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06" name="Google Shape;1606;p10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07" name="Google Shape;1607;p10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8" name="Google Shape;1608;p106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9" name="Google Shape;1609;p106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106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106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106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3" name="Google Shape;1613;p106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4" name="Google Shape;1614;p106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15" name="Google Shape;1615;p106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37408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6" name="Google Shape;1616;p106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59389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7" name="Google Shape;1617;p106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8149861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8" name="Google Shape;1618;p106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52516" y="10444195"/>
            <a:ext cx="2094299" cy="1617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. Bullets 1–5 (Green)">
  <p:cSld name="CUSTOM_2_7_1_4_1"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107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1" name="Google Shape;1621;p10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2" name="Google Shape;1622;p10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623" name="Google Shape;1623;p10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4" name="Google Shape;1624;p10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25" name="Google Shape;1625;p10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6" name="Google Shape;1626;p10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7" name="Google Shape;1627;p107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8" name="Google Shape;1628;p107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107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0" name="Google Shape;1630;p107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1" name="Google Shape;1631;p107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2" name="Google Shape;1632;p107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3" name="Google Shape;1633;p107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4" name="Google Shape;1634;p107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5" name="Google Shape;1635;p107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36" name="Google Shape;1636;p10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7" name="Google Shape;1637;p107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53609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8" name="Google Shape;1638;p10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9" name="Google Shape;1639;p107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90473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0" name="Google Shape;1640;p10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. Bullets 1–5 (Green/Yellow)">
  <p:cSld name="CUSTOM_2_7_1_4_1_2"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108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10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4" name="Google Shape;1644;p10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645" name="Google Shape;1645;p10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6" name="Google Shape;1646;p10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47" name="Google Shape;1647;p10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8" name="Google Shape;1648;p10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9" name="Google Shape;1649;p108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0" name="Google Shape;1650;p108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1" name="Google Shape;1651;p108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2" name="Google Shape;1652;p108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3" name="Google Shape;1653;p108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4" name="Google Shape;1654;p108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5" name="Google Shape;1655;p108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6" name="Google Shape;1656;p108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7" name="Google Shape;1657;p108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58" name="Google Shape;1658;p10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9" name="Google Shape;1659;p10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360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0" name="Google Shape;1660;p10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1" name="Google Shape;1661;p10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0473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2" name="Google Shape;1662;p10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Title Slide:Data Analytics and Visualization">
  <p:cSld name="CUSTOM_2_3_1_1_1_1_1_2_1_2_1_1_1_1_2_1_1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9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89" name="Google Shape;89;p29"/>
          <p:cNvSpPr/>
          <p:nvPr/>
        </p:nvSpPr>
        <p:spPr>
          <a:xfrm>
            <a:off x="730210" y="10152267"/>
            <a:ext cx="22917300" cy="283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0506" y="10620000"/>
            <a:ext cx="2193986" cy="18960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pic>
        <p:nvPicPr>
          <p:cNvPr id="91" name="Google Shape;91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07557" y="3181867"/>
            <a:ext cx="6094420" cy="4509867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9"/>
          <p:cNvSpPr txBox="1"/>
          <p:nvPr/>
        </p:nvSpPr>
        <p:spPr>
          <a:xfrm>
            <a:off x="732609" y="10620000"/>
            <a:ext cx="22914900" cy="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3169325" wrap="square" tIns="24375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Boot Camp</a:t>
            </a:r>
            <a:endParaRPr b="0" i="0" sz="4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3" name="Google Shape;93;p29"/>
          <p:cNvSpPr txBox="1"/>
          <p:nvPr>
            <p:ph type="title"/>
          </p:nvPr>
        </p:nvSpPr>
        <p:spPr>
          <a:xfrm>
            <a:off x="1401235" y="11519400"/>
            <a:ext cx="2224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169325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29"/>
          <p:cNvSpPr txBox="1"/>
          <p:nvPr>
            <p:ph idx="2" type="title"/>
          </p:nvPr>
        </p:nvSpPr>
        <p:spPr>
          <a:xfrm>
            <a:off x="731409" y="4876800"/>
            <a:ext cx="22914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0" lIns="7679600" spcFirstLastPara="1" rIns="12190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b="0" i="0" sz="75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9"/>
          <p:cNvSpPr txBox="1"/>
          <p:nvPr>
            <p:ph idx="3" type="title"/>
          </p:nvPr>
        </p:nvSpPr>
        <p:spPr>
          <a:xfrm>
            <a:off x="1401235" y="9192067"/>
            <a:ext cx="222462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8532925" spcFirstLastPara="1" rIns="731350" wrap="square" tIns="24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29"/>
          <p:cNvSpPr txBox="1"/>
          <p:nvPr/>
        </p:nvSpPr>
        <p:spPr>
          <a:xfrm>
            <a:off x="549990" y="12983333"/>
            <a:ext cx="23096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. Bullets 1–5 (Gray)">
  <p:cSld name="CUSTOM_2_7_1_4_1_1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109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10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10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667" name="Google Shape;1667;p10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68" name="Google Shape;1668;p10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69" name="Google Shape;1669;p10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0" name="Google Shape;1670;p10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1" name="Google Shape;1671;p109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2" name="Google Shape;1672;p109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3" name="Google Shape;1673;p109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4" name="Google Shape;1674;p109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109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109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7" name="Google Shape;1677;p109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8" name="Google Shape;1678;p109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9" name="Google Shape;1679;p109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80" name="Google Shape;1680;p10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1" name="Google Shape;1681;p10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53609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2" name="Google Shape;1682;p10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3" name="Google Shape;1683;p10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9047395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4" name="Google Shape;1684;p109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  <p15:guide id="2" pos="4031">
          <p15:clr>
            <a:srgbClr val="FA7B17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. Bullets 1–5 (Blue)">
  <p:cSld name="CUSTOM_2_7_1_4_1_1_1">
    <p:spTree>
      <p:nvGrpSpPr>
        <p:cNvPr id="1685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110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7" name="Google Shape;1687;p11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11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689" name="Google Shape;1689;p11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0" name="Google Shape;1690;p11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91" name="Google Shape;1691;p11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2" name="Google Shape;1692;p11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3" name="Google Shape;1693;p110"/>
          <p:cNvSpPr txBox="1"/>
          <p:nvPr>
            <p:ph idx="3" type="subTitle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110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5" name="Google Shape;1695;p110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6" name="Google Shape;1696;p110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7" name="Google Shape;1697;p110"/>
          <p:cNvSpPr txBox="1"/>
          <p:nvPr>
            <p:ph idx="4" type="subTitle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8" name="Google Shape;1698;p110"/>
          <p:cNvSpPr txBox="1"/>
          <p:nvPr>
            <p:ph idx="5" type="subTitle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9" name="Google Shape;1699;p110"/>
          <p:cNvSpPr txBox="1"/>
          <p:nvPr>
            <p:ph idx="6" type="subTitle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0" name="Google Shape;1700;p110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1" name="Google Shape;1701;p110"/>
          <p:cNvSpPr txBox="1"/>
          <p:nvPr>
            <p:ph idx="7" type="subTitle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1445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702" name="Google Shape;1702;p110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35040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3" name="Google Shape;1703;p110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53609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4" name="Google Shape;1704;p110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72033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5" name="Google Shape;1705;p110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9047395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6" name="Google Shape;1706;p110"/>
          <p:cNvPicPr preferRelativeResize="0"/>
          <p:nvPr/>
        </p:nvPicPr>
        <p:blipFill rotWithShape="1">
          <a:blip r:embed="rId2">
            <a:alphaModFix/>
          </a:blip>
          <a:srcRect b="463" l="0" r="0" t="475"/>
          <a:stretch/>
        </p:blipFill>
        <p:spPr>
          <a:xfrm>
            <a:off x="1145750" y="10875461"/>
            <a:ext cx="2094298" cy="1617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. Bullets 1–6 (Green)">
  <p:cSld name="CUSTOM_2_7_1_3_1_1_3_1">
    <p:spTree>
      <p:nvGrpSpPr>
        <p:cNvPr id="1707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p111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9" name="Google Shape;1709;p11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0" name="Google Shape;1710;p11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711" name="Google Shape;1711;p11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12" name="Google Shape;1712;p11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13" name="Google Shape;1713;p11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14" name="Google Shape;1714;p11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5" name="Google Shape;1715;p111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6" name="Google Shape;1716;p111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7" name="Google Shape;1717;p111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8" name="Google Shape;1718;p111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9" name="Google Shape;1719;p111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0" name="Google Shape;1720;p111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1" name="Google Shape;1721;p111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2" name="Google Shape;1722;p111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3" name="Google Shape;1723;p111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4" name="Google Shape;1724;p111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5" name="Google Shape;1725;p111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726" name="Google Shape;1726;p11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111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49302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8" name="Google Shape;1728;p11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9" name="Google Shape;1729;p111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81092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0" name="Google Shape;1730;p11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1" name="Google Shape;1731;p111"/>
          <p:cNvPicPr preferRelativeResize="0"/>
          <p:nvPr/>
        </p:nvPicPr>
        <p:blipFill rotWithShape="1">
          <a:blip r:embed="rId3">
            <a:alphaModFix/>
          </a:blip>
          <a:srcRect b="236" l="0" r="0" t="227"/>
          <a:stretch/>
        </p:blipFill>
        <p:spPr>
          <a:xfrm>
            <a:off x="1145750" y="11208725"/>
            <a:ext cx="1540411" cy="11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. Bullets 1–6 (Yellow/Green)">
  <p:cSld name="CUSTOM_2_7_1_3_1_1_3_2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112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4" name="Google Shape;1734;p11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5" name="Google Shape;1735;p11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736" name="Google Shape;1736;p11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37" name="Google Shape;1737;p11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38" name="Google Shape;1738;p11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39" name="Google Shape;1739;p11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0" name="Google Shape;1740;p112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1" name="Google Shape;1741;p112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2" name="Google Shape;1742;p112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3" name="Google Shape;1743;p112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4" name="Google Shape;1744;p112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5" name="Google Shape;1745;p112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6" name="Google Shape;1746;p112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7" name="Google Shape;1747;p112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8" name="Google Shape;1748;p112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9" name="Google Shape;1749;p112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50" name="Google Shape;1750;p112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751" name="Google Shape;1751;p11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2" name="Google Shape;1752;p11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49302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3" name="Google Shape;1753;p11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4" name="Google Shape;1754;p11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1092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5" name="Google Shape;1755;p11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6" name="Google Shape;1756;p11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208725"/>
            <a:ext cx="1540411" cy="1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. Bullets 1–6 (Gray)">
  <p:cSld name="CUSTOM_2_7_1_3_1_1_3_3">
    <p:spTree>
      <p:nvGrpSpPr>
        <p:cNvPr id="1757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p113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9" name="Google Shape;1759;p11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0" name="Google Shape;1760;p11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761" name="Google Shape;1761;p11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2" name="Google Shape;1762;p11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63" name="Google Shape;1763;p11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4" name="Google Shape;1764;p11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5" name="Google Shape;1765;p113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6" name="Google Shape;1766;p113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7" name="Google Shape;1767;p113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8" name="Google Shape;1768;p113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9" name="Google Shape;1769;p113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0" name="Google Shape;1770;p113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1" name="Google Shape;1771;p113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2" name="Google Shape;1772;p113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3" name="Google Shape;1773;p113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4" name="Google Shape;1774;p113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5" name="Google Shape;1775;p113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776" name="Google Shape;1776;p11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7" name="Google Shape;1777;p11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49302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8" name="Google Shape;1778;p11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" name="Google Shape;1779;p11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81092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0" name="Google Shape;1780;p11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1" name="Google Shape;1781;p11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1145750" y="11208725"/>
            <a:ext cx="1540411" cy="1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. Bullets 1–6 (Blue)">
  <p:cSld name="CUSTOM_2_7_1_3_1_1_3_2_1"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114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4" name="Google Shape;1784;p11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5" name="Google Shape;1785;p11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786" name="Google Shape;1786;p11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87" name="Google Shape;1787;p11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88" name="Google Shape;1788;p11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89" name="Google Shape;1789;p11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0" name="Google Shape;1790;p114"/>
          <p:cNvSpPr txBox="1"/>
          <p:nvPr>
            <p:ph idx="3" type="subTitle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1" name="Google Shape;1791;p114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2" name="Google Shape;1792;p114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3" name="Google Shape;1793;p114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4" name="Google Shape;1794;p114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5" name="Google Shape;1795;p114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6" name="Google Shape;1796;p114"/>
          <p:cNvSpPr txBox="1"/>
          <p:nvPr>
            <p:ph idx="4" type="subTitle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7" name="Google Shape;1797;p114"/>
          <p:cNvSpPr txBox="1"/>
          <p:nvPr>
            <p:ph idx="5" type="subTitle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8" name="Google Shape;1798;p114"/>
          <p:cNvSpPr txBox="1"/>
          <p:nvPr>
            <p:ph idx="6" type="subTitle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9" name="Google Shape;1799;p114"/>
          <p:cNvSpPr txBox="1"/>
          <p:nvPr>
            <p:ph idx="7" type="subTitle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00" name="Google Shape;1800;p114"/>
          <p:cNvSpPr txBox="1"/>
          <p:nvPr>
            <p:ph idx="8" type="subTitle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77880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01" name="Google Shape;1801;p11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33649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2" name="Google Shape;1802;p11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49302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3" name="Google Shape;1803;p11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65064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4" name="Google Shape;1804;p11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81092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5" name="Google Shape;1805;p11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96589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6" name="Google Shape;1806;p114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1145750" y="11208725"/>
            <a:ext cx="1540411" cy="11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. Bullets 1–7 (Green)">
  <p:cSld name="CUSTOM_2_7_1_3_1_1_1_2">
    <p:spTree>
      <p:nvGrpSpPr>
        <p:cNvPr id="1807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115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9" name="Google Shape;1809;p11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0" name="Google Shape;1810;p115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811" name="Google Shape;1811;p11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2" name="Google Shape;1812;p11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813" name="Google Shape;1813;p11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4" name="Google Shape;1814;p115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5" name="Google Shape;1815;p115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6" name="Google Shape;1816;p115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7" name="Google Shape;1817;p115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8" name="Google Shape;1818;p115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9" name="Google Shape;1819;p115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0" name="Google Shape;1820;p115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1" name="Google Shape;1821;p115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2" name="Google Shape;1822;p115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115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4" name="Google Shape;1824;p115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5" name="Google Shape;1825;p115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6" name="Google Shape;1826;p115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7" name="Google Shape;1827;p115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28" name="Google Shape;1828;p11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124233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9" name="Google Shape;1829;p115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45590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0" name="Google Shape;1830;p11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8816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1" name="Google Shape;1831;p115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1145750" y="73471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2" name="Google Shape;1832;p11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7407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3" name="Google Shape;1833;p115"/>
          <p:cNvPicPr preferRelativeResize="0"/>
          <p:nvPr/>
        </p:nvPicPr>
        <p:blipFill rotWithShape="1">
          <a:blip r:embed="rId3">
            <a:alphaModFix/>
          </a:blip>
          <a:srcRect b="1388" l="0" r="0" t="1380"/>
          <a:stretch/>
        </p:blipFill>
        <p:spPr>
          <a:xfrm>
            <a:off x="1145750" y="10119360"/>
            <a:ext cx="1388917" cy="1048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4" name="Google Shape;1834;p11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582400"/>
            <a:ext cx="1388916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. Bullets 1–7 (Yellow/Green)">
  <p:cSld name="CUSTOM_2_7_1_3_1_1_1_2_1"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116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7" name="Google Shape;1837;p11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8" name="Google Shape;1838;p11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839" name="Google Shape;1839;p11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40" name="Google Shape;1840;p11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841" name="Google Shape;1841;p11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42" name="Google Shape;1842;p11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116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116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5" name="Google Shape;1845;p116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6" name="Google Shape;1846;p116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7" name="Google Shape;1847;p116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8" name="Google Shape;1848;p116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9" name="Google Shape;1849;p116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0" name="Google Shape;1850;p116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116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2" name="Google Shape;1852;p116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3" name="Google Shape;1853;p116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4" name="Google Shape;1854;p116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5" name="Google Shape;1855;p116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56" name="Google Shape;1856;p11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124233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7" name="Google Shape;1857;p11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45590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8" name="Google Shape;1858;p11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8816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9" name="Google Shape;1859;p11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73471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0" name="Google Shape;1860;p11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7407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" name="Google Shape;1861;p11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0119360"/>
            <a:ext cx="1388916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2" name="Google Shape;1862;p11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11582400"/>
            <a:ext cx="1388916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. Bullets 1–7 (Gray)">
  <p:cSld name="CUSTOM_2_7_1_3_1_1_1_2_1_1">
    <p:spTree>
      <p:nvGrpSpPr>
        <p:cNvPr id="1863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117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5" name="Google Shape;1865;p11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6" name="Google Shape;1866;p11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867" name="Google Shape;1867;p11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68" name="Google Shape;1868;p11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869" name="Google Shape;1869;p11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70" name="Google Shape;1870;p11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71" name="Google Shape;1871;p117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72" name="Google Shape;1872;p117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3" name="Google Shape;1873;p117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74" name="Google Shape;1874;p117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5" name="Google Shape;1875;p117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76" name="Google Shape;1876;p117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7" name="Google Shape;1877;p117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78" name="Google Shape;1878;p117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9" name="Google Shape;1879;p117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80" name="Google Shape;1880;p117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1" name="Google Shape;1881;p117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82" name="Google Shape;1882;p117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3" name="Google Shape;1883;p117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84" name="Google Shape;1884;p11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3124233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5" name="Google Shape;1885;p11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45590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6" name="Google Shape;1886;p11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58816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7" name="Google Shape;1887;p11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73471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8" name="Google Shape;1888;p117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1145750" y="87407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9" name="Google Shape;1889;p117"/>
          <p:cNvPicPr preferRelativeResize="0"/>
          <p:nvPr/>
        </p:nvPicPr>
        <p:blipFill rotWithShape="1">
          <a:blip r:embed="rId2">
            <a:alphaModFix/>
          </a:blip>
          <a:srcRect b="2891" l="0" r="0" t="2882"/>
          <a:stretch/>
        </p:blipFill>
        <p:spPr>
          <a:xfrm>
            <a:off x="1145750" y="10119360"/>
            <a:ext cx="1388917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0" name="Google Shape;1890;p117"/>
          <p:cNvPicPr preferRelativeResize="0"/>
          <p:nvPr/>
        </p:nvPicPr>
        <p:blipFill rotWithShape="1">
          <a:blip r:embed="rId2">
            <a:alphaModFix/>
          </a:blip>
          <a:srcRect b="2891" l="0" r="0" t="2882"/>
          <a:stretch/>
        </p:blipFill>
        <p:spPr>
          <a:xfrm>
            <a:off x="1145750" y="11582400"/>
            <a:ext cx="1388917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. Bullets 1–7 (Blue)">
  <p:cSld name="CUSTOM_2_7_1_3_1_1_1_2_1_1_1"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p118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3" name="Google Shape;1893;p11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4" name="Google Shape;1894;p11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895" name="Google Shape;1895;p11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96" name="Google Shape;1896;p11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897" name="Google Shape;1897;p11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98" name="Google Shape;1898;p11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9" name="Google Shape;1899;p118"/>
          <p:cNvSpPr txBox="1"/>
          <p:nvPr>
            <p:ph idx="3" type="subTitle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0" name="Google Shape;1900;p118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1" name="Google Shape;1901;p118"/>
          <p:cNvSpPr txBox="1"/>
          <p:nvPr>
            <p:ph idx="4" type="subTitle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2" name="Google Shape;1902;p118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3" name="Google Shape;1903;p118"/>
          <p:cNvSpPr txBox="1"/>
          <p:nvPr>
            <p:ph idx="5" type="subTitle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4" name="Google Shape;1904;p118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5" name="Google Shape;1905;p118"/>
          <p:cNvSpPr txBox="1"/>
          <p:nvPr>
            <p:ph idx="6" type="subTitle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6" name="Google Shape;1906;p118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7" name="Google Shape;1907;p118"/>
          <p:cNvSpPr txBox="1"/>
          <p:nvPr>
            <p:ph idx="7" type="subTitle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8" name="Google Shape;1908;p118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9" name="Google Shape;1909;p118"/>
          <p:cNvSpPr txBox="1"/>
          <p:nvPr>
            <p:ph idx="8" type="subTitle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0" name="Google Shape;1910;p118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1" name="Google Shape;1911;p118"/>
          <p:cNvSpPr txBox="1"/>
          <p:nvPr>
            <p:ph idx="9" type="subTitle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535050" spcFirstLastPara="1" rIns="12190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12" name="Google Shape;1912;p118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3124233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3" name="Google Shape;1913;p118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4559067"/>
            <a:ext cx="1389526" cy="1056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4" name="Google Shape;1914;p118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58816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5" name="Google Shape;1915;p118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7347100"/>
            <a:ext cx="1389526" cy="1056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6" name="Google Shape;1916;p118"/>
          <p:cNvPicPr preferRelativeResize="0"/>
          <p:nvPr/>
        </p:nvPicPr>
        <p:blipFill rotWithShape="1">
          <a:blip r:embed="rId2">
            <a:alphaModFix/>
          </a:blip>
          <a:srcRect b="1274" l="0" r="0" t="1276"/>
          <a:stretch/>
        </p:blipFill>
        <p:spPr>
          <a:xfrm>
            <a:off x="1145750" y="87407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7" name="Google Shape;1917;p118"/>
          <p:cNvPicPr preferRelativeResize="0"/>
          <p:nvPr/>
        </p:nvPicPr>
        <p:blipFill rotWithShape="1">
          <a:blip r:embed="rId2">
            <a:alphaModFix/>
          </a:blip>
          <a:srcRect b="1615" l="0" r="0" t="1616"/>
          <a:stretch/>
        </p:blipFill>
        <p:spPr>
          <a:xfrm>
            <a:off x="1145750" y="10119360"/>
            <a:ext cx="1388917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8" name="Google Shape;1918;p118"/>
          <p:cNvPicPr preferRelativeResize="0"/>
          <p:nvPr/>
        </p:nvPicPr>
        <p:blipFill rotWithShape="1">
          <a:blip r:embed="rId2">
            <a:alphaModFix/>
          </a:blip>
          <a:srcRect b="1615" l="0" r="0" t="1616"/>
          <a:stretch/>
        </p:blipFill>
        <p:spPr>
          <a:xfrm>
            <a:off x="1145750" y="11582400"/>
            <a:ext cx="1388917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58" Type="http://schemas.openxmlformats.org/officeDocument/2006/relationships/theme" Target="../theme/theme3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97.xml"/><Relationship Id="rId42" Type="http://schemas.openxmlformats.org/officeDocument/2006/relationships/slideLayout" Target="../slideLayouts/slideLayout99.xml"/><Relationship Id="rId41" Type="http://schemas.openxmlformats.org/officeDocument/2006/relationships/slideLayout" Target="../slideLayouts/slideLayout98.xml"/><Relationship Id="rId44" Type="http://schemas.openxmlformats.org/officeDocument/2006/relationships/slideLayout" Target="../slideLayouts/slideLayout101.xml"/><Relationship Id="rId43" Type="http://schemas.openxmlformats.org/officeDocument/2006/relationships/slideLayout" Target="../slideLayouts/slideLayout100.xml"/><Relationship Id="rId46" Type="http://schemas.openxmlformats.org/officeDocument/2006/relationships/slideLayout" Target="../slideLayouts/slideLayout103.xml"/><Relationship Id="rId45" Type="http://schemas.openxmlformats.org/officeDocument/2006/relationships/slideLayout" Target="../slideLayouts/slideLayout102.xml"/><Relationship Id="rId1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9.xml"/><Relationship Id="rId3" Type="http://schemas.openxmlformats.org/officeDocument/2006/relationships/slideLayout" Target="../slideLayouts/slideLayout60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48" Type="http://schemas.openxmlformats.org/officeDocument/2006/relationships/slideLayout" Target="../slideLayouts/slideLayout105.xml"/><Relationship Id="rId47" Type="http://schemas.openxmlformats.org/officeDocument/2006/relationships/slideLayout" Target="../slideLayouts/slideLayout104.xml"/><Relationship Id="rId49" Type="http://schemas.openxmlformats.org/officeDocument/2006/relationships/slideLayout" Target="../slideLayouts/slideLayout106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31" Type="http://schemas.openxmlformats.org/officeDocument/2006/relationships/slideLayout" Target="../slideLayouts/slideLayout88.xml"/><Relationship Id="rId30" Type="http://schemas.openxmlformats.org/officeDocument/2006/relationships/slideLayout" Target="../slideLayouts/slideLayout87.xml"/><Relationship Id="rId33" Type="http://schemas.openxmlformats.org/officeDocument/2006/relationships/slideLayout" Target="../slideLayouts/slideLayout90.xml"/><Relationship Id="rId32" Type="http://schemas.openxmlformats.org/officeDocument/2006/relationships/slideLayout" Target="../slideLayouts/slideLayout89.xml"/><Relationship Id="rId35" Type="http://schemas.openxmlformats.org/officeDocument/2006/relationships/slideLayout" Target="../slideLayouts/slideLayout92.xml"/><Relationship Id="rId34" Type="http://schemas.openxmlformats.org/officeDocument/2006/relationships/slideLayout" Target="../slideLayouts/slideLayout91.xml"/><Relationship Id="rId37" Type="http://schemas.openxmlformats.org/officeDocument/2006/relationships/slideLayout" Target="../slideLayouts/slideLayout94.xml"/><Relationship Id="rId36" Type="http://schemas.openxmlformats.org/officeDocument/2006/relationships/slideLayout" Target="../slideLayouts/slideLayout93.xml"/><Relationship Id="rId39" Type="http://schemas.openxmlformats.org/officeDocument/2006/relationships/slideLayout" Target="../slideLayouts/slideLayout96.xml"/><Relationship Id="rId38" Type="http://schemas.openxmlformats.org/officeDocument/2006/relationships/slideLayout" Target="../slideLayouts/slideLayout95.xml"/><Relationship Id="rId20" Type="http://schemas.openxmlformats.org/officeDocument/2006/relationships/slideLayout" Target="../slideLayouts/slideLayout77.xml"/><Relationship Id="rId22" Type="http://schemas.openxmlformats.org/officeDocument/2006/relationships/slideLayout" Target="../slideLayouts/slideLayout79.xml"/><Relationship Id="rId21" Type="http://schemas.openxmlformats.org/officeDocument/2006/relationships/slideLayout" Target="../slideLayouts/slideLayout78.xml"/><Relationship Id="rId24" Type="http://schemas.openxmlformats.org/officeDocument/2006/relationships/slideLayout" Target="../slideLayouts/slideLayout81.xml"/><Relationship Id="rId23" Type="http://schemas.openxmlformats.org/officeDocument/2006/relationships/slideLayout" Target="../slideLayouts/slideLayout80.xml"/><Relationship Id="rId26" Type="http://schemas.openxmlformats.org/officeDocument/2006/relationships/slideLayout" Target="../slideLayouts/slideLayout83.xml"/><Relationship Id="rId25" Type="http://schemas.openxmlformats.org/officeDocument/2006/relationships/slideLayout" Target="../slideLayouts/slideLayout82.xml"/><Relationship Id="rId28" Type="http://schemas.openxmlformats.org/officeDocument/2006/relationships/slideLayout" Target="../slideLayouts/slideLayout85.xml"/><Relationship Id="rId27" Type="http://schemas.openxmlformats.org/officeDocument/2006/relationships/slideLayout" Target="../slideLayouts/slideLayout84.xml"/><Relationship Id="rId29" Type="http://schemas.openxmlformats.org/officeDocument/2006/relationships/slideLayout" Target="../slideLayouts/slideLayout86.xml"/><Relationship Id="rId51" Type="http://schemas.openxmlformats.org/officeDocument/2006/relationships/slideLayout" Target="../slideLayouts/slideLayout108.xml"/><Relationship Id="rId50" Type="http://schemas.openxmlformats.org/officeDocument/2006/relationships/slideLayout" Target="../slideLayouts/slideLayout107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7.xml"/><Relationship Id="rId13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71.xml"/><Relationship Id="rId17" Type="http://schemas.openxmlformats.org/officeDocument/2006/relationships/slideLayout" Target="../slideLayouts/slideLayout74.xml"/><Relationship Id="rId16" Type="http://schemas.openxmlformats.org/officeDocument/2006/relationships/slideLayout" Target="../slideLayouts/slideLayout73.xml"/><Relationship Id="rId19" Type="http://schemas.openxmlformats.org/officeDocument/2006/relationships/slideLayout" Target="../slideLayouts/slideLayout76.xml"/><Relationship Id="rId18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22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0" i="0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  <p:sldLayoutId id="2147483724" r:id="rId18"/>
    <p:sldLayoutId id="2147483725" r:id="rId19"/>
    <p:sldLayoutId id="2147483726" r:id="rId20"/>
    <p:sldLayoutId id="2147483727" r:id="rId21"/>
    <p:sldLayoutId id="2147483728" r:id="rId22"/>
    <p:sldLayoutId id="2147483729" r:id="rId23"/>
    <p:sldLayoutId id="2147483730" r:id="rId24"/>
    <p:sldLayoutId id="2147483731" r:id="rId25"/>
    <p:sldLayoutId id="2147483732" r:id="rId26"/>
    <p:sldLayoutId id="2147483733" r:id="rId27"/>
    <p:sldLayoutId id="2147483734" r:id="rId28"/>
    <p:sldLayoutId id="2147483735" r:id="rId29"/>
    <p:sldLayoutId id="2147483736" r:id="rId30"/>
    <p:sldLayoutId id="2147483737" r:id="rId31"/>
    <p:sldLayoutId id="2147483738" r:id="rId32"/>
    <p:sldLayoutId id="2147483739" r:id="rId33"/>
    <p:sldLayoutId id="2147483740" r:id="rId34"/>
    <p:sldLayoutId id="2147483741" r:id="rId35"/>
    <p:sldLayoutId id="2147483742" r:id="rId36"/>
    <p:sldLayoutId id="2147483743" r:id="rId37"/>
    <p:sldLayoutId id="2147483744" r:id="rId38"/>
    <p:sldLayoutId id="2147483745" r:id="rId39"/>
    <p:sldLayoutId id="2147483746" r:id="rId40"/>
    <p:sldLayoutId id="2147483747" r:id="rId41"/>
    <p:sldLayoutId id="2147483748" r:id="rId42"/>
    <p:sldLayoutId id="2147483749" r:id="rId43"/>
    <p:sldLayoutId id="2147483750" r:id="rId44"/>
    <p:sldLayoutId id="2147483751" r:id="rId45"/>
    <p:sldLayoutId id="2147483752" r:id="rId46"/>
    <p:sldLayoutId id="2147483753" r:id="rId47"/>
    <p:sldLayoutId id="2147483754" r:id="rId48"/>
    <p:sldLayoutId id="2147483755" r:id="rId49"/>
    <p:sldLayoutId id="2147483756" r:id="rId50"/>
    <p:sldLayoutId id="2147483757" r:id="rId51"/>
    <p:sldLayoutId id="2147483758" r:id="rId52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5.png"/><Relationship Id="rId4" Type="http://schemas.openxmlformats.org/officeDocument/2006/relationships/image" Target="../media/image3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6.png"/><Relationship Id="rId4" Type="http://schemas.openxmlformats.org/officeDocument/2006/relationships/image" Target="../media/image4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p1"/>
          <p:cNvSpPr txBox="1"/>
          <p:nvPr>
            <p:ph type="title"/>
          </p:nvPr>
        </p:nvSpPr>
        <p:spPr>
          <a:xfrm>
            <a:off x="731377" y="50608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Final Engagement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rPr lang="en-US" sz="6800">
                <a:latin typeface="Roboto"/>
                <a:ea typeface="Roboto"/>
                <a:cs typeface="Roboto"/>
                <a:sym typeface="Roboto"/>
              </a:rPr>
              <a:t>Attack, Defense &amp; Analysis of a Vulnerable Network</a:t>
            </a:r>
            <a:endParaRPr sz="6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Erik Nelson, Nathan Jacobsen, Ken Hodson, Mackinnon Balding, and Kyle Fowers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8" name="Google Shape;2078;p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79" name="Google Shape;2079;p1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4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1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Exploitation: </a:t>
            </a: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Access to SQL Database (cont.)</a:t>
            </a:r>
            <a:endParaRPr/>
          </a:p>
        </p:txBody>
      </p:sp>
      <p:sp>
        <p:nvSpPr>
          <p:cNvPr id="2156" name="Google Shape;2156;p1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7" name="Google Shape;2157;p1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</p:txBody>
      </p:sp>
      <p:sp>
        <p:nvSpPr>
          <p:cNvPr id="2158" name="Google Shape;2158;p10"/>
          <p:cNvSpPr txBox="1"/>
          <p:nvPr>
            <p:ph idx="3" type="body"/>
          </p:nvPr>
        </p:nvSpPr>
        <p:spPr>
          <a:xfrm>
            <a:off x="475" y="1924101"/>
            <a:ext cx="24377700" cy="111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/>
              <a:t>Then we used the command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</a:pPr>
            <a:r>
              <a:rPr lang="en-US">
                <a:solidFill>
                  <a:schemeClr val="dk1"/>
                </a:solidFill>
              </a:rPr>
              <a:t>mysql -u root -p </a:t>
            </a:r>
            <a:r>
              <a:rPr lang="en-US"/>
              <a:t> to gain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3700"/>
              <a:buNone/>
            </a:pPr>
            <a:r>
              <a:rPr lang="en-US"/>
              <a:t>access to mysql DB</a:t>
            </a:r>
            <a:endParaRPr/>
          </a:p>
        </p:txBody>
      </p:sp>
      <p:pic>
        <p:nvPicPr>
          <p:cNvPr id="2159" name="Google Shape;215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9875" y="4336463"/>
            <a:ext cx="17038900" cy="633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3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p1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Exploitation: John the Ripper (Weak Password)</a:t>
            </a:r>
            <a:endParaRPr/>
          </a:p>
        </p:txBody>
      </p:sp>
      <p:sp>
        <p:nvSpPr>
          <p:cNvPr id="2165" name="Google Shape;2165;p1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66" name="Google Shape;2166;p11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400">
                <a:solidFill>
                  <a:schemeClr val="dk1"/>
                </a:solidFill>
              </a:rPr>
              <a:t>Summarize the following: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How did you exploit the vulnerability? </a:t>
            </a:r>
            <a:r>
              <a:rPr lang="en-US" sz="2500">
                <a:solidFill>
                  <a:schemeClr val="dk1"/>
                </a:solidFill>
              </a:rPr>
              <a:t>John the Ripper was used to brute force the password for Steven.</a:t>
            </a:r>
            <a:endParaRPr sz="25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What did the exploit achieve? </a:t>
            </a:r>
            <a:r>
              <a:rPr lang="en-US" sz="2500">
                <a:solidFill>
                  <a:schemeClr val="dk1"/>
                </a:solidFill>
              </a:rPr>
              <a:t>We were able to login as Steven using his stolen credentials. 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2167" name="Google Shape;216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0950" y="6642500"/>
            <a:ext cx="14054176" cy="371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8" name="Google Shape;216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47525" y="9118972"/>
            <a:ext cx="7860775" cy="123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3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p1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Exploitation: Privilege Escalation</a:t>
            </a:r>
            <a:endParaRPr/>
          </a:p>
        </p:txBody>
      </p:sp>
      <p:sp>
        <p:nvSpPr>
          <p:cNvPr id="2175" name="Google Shape;2175;p1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6" name="Google Shape;2176;p1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</p:txBody>
      </p:sp>
      <p:sp>
        <p:nvSpPr>
          <p:cNvPr id="2177" name="Google Shape;2177;p12"/>
          <p:cNvSpPr txBox="1"/>
          <p:nvPr>
            <p:ph idx="3" type="body"/>
          </p:nvPr>
        </p:nvSpPr>
        <p:spPr>
          <a:xfrm>
            <a:off x="475" y="1930575"/>
            <a:ext cx="24377700" cy="111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>
                <a:solidFill>
                  <a:schemeClr val="dk1"/>
                </a:solidFill>
              </a:rPr>
              <a:t>Summarize the following:</a:t>
            </a:r>
            <a:endParaRPr sz="4000">
              <a:solidFill>
                <a:schemeClr val="dk1"/>
              </a:solidFill>
            </a:endParaRPr>
          </a:p>
          <a:p>
            <a:pPr indent="-4826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000"/>
              <a:buChar char="●"/>
            </a:pPr>
            <a:r>
              <a:rPr lang="en-US" sz="4000">
                <a:solidFill>
                  <a:schemeClr val="dk1"/>
                </a:solidFill>
              </a:rPr>
              <a:t>How did you exploit the vulnerability?  </a:t>
            </a:r>
            <a:endParaRPr sz="4000">
              <a:solidFill>
                <a:schemeClr val="dk1"/>
              </a:solidFill>
            </a:endParaRPr>
          </a:p>
          <a:p>
            <a:pPr indent="-4826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</a:pPr>
            <a:r>
              <a:rPr lang="en-US" sz="4000">
                <a:solidFill>
                  <a:schemeClr val="dk1"/>
                </a:solidFill>
              </a:rPr>
              <a:t>Viewed the user’s SUDO privileges and noticed we could use python as sudo without a password and spawn a shell.</a:t>
            </a:r>
            <a:endParaRPr sz="4000">
              <a:solidFill>
                <a:schemeClr val="dk1"/>
              </a:solidFill>
            </a:endParaRPr>
          </a:p>
          <a:p>
            <a:pPr indent="-4826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●"/>
            </a:pPr>
            <a:r>
              <a:rPr lang="en-US" sz="4000">
                <a:solidFill>
                  <a:schemeClr val="dk1"/>
                </a:solidFill>
              </a:rPr>
              <a:t>What did the exploit achieve?</a:t>
            </a:r>
            <a:endParaRPr sz="4000">
              <a:solidFill>
                <a:schemeClr val="dk1"/>
              </a:solidFill>
            </a:endParaRPr>
          </a:p>
          <a:p>
            <a:pPr indent="-482600" lvl="1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</a:pPr>
            <a:r>
              <a:rPr lang="en-US" sz="4000">
                <a:solidFill>
                  <a:schemeClr val="dk1"/>
                </a:solidFill>
              </a:rPr>
              <a:t>Used misconfigured SUDO rights to gain root access.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3700"/>
              <a:buNone/>
            </a:pPr>
            <a:r>
              <a:t/>
            </a:r>
            <a:endParaRPr sz="3300"/>
          </a:p>
        </p:txBody>
      </p:sp>
      <p:pic>
        <p:nvPicPr>
          <p:cNvPr id="2178" name="Google Shape;217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07875" y="5771200"/>
            <a:ext cx="6576050" cy="678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9" name="Google Shape;2179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0837" y="7243500"/>
            <a:ext cx="12469399" cy="464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4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p13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>
                <a:solidFill>
                  <a:schemeClr val="lt1"/>
                </a:solidFill>
              </a:rPr>
              <a:t>Avoiding Detection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t/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86" name="Google Shape;2186;p1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87" name="Google Shape;2187;p13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p1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Stealth Exploitation of Port scan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3" name="Google Shape;2193;p1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94" name="Google Shape;2194;p14"/>
          <p:cNvSpPr txBox="1"/>
          <p:nvPr>
            <p:ph idx="3" type="body"/>
          </p:nvPr>
        </p:nvSpPr>
        <p:spPr>
          <a:xfrm>
            <a:off x="703375" y="2295400"/>
            <a:ext cx="22942800" cy="107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b="1" lang="en-US" sz="3300">
                <a:solidFill>
                  <a:schemeClr val="dk1"/>
                </a:solidFill>
              </a:rPr>
              <a:t>Monitoring Overview</a:t>
            </a:r>
            <a:endParaRPr sz="33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300"/>
              <a:buChar char="●"/>
            </a:pPr>
            <a:r>
              <a:rPr lang="en-US" sz="3300">
                <a:solidFill>
                  <a:schemeClr val="dk1"/>
                </a:solidFill>
              </a:rPr>
              <a:t>Which alerts detect this exploit? </a:t>
            </a:r>
            <a:endParaRPr sz="3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WHEN sum() OF http.request.bytes OVER all documents IS ABOVE 3500 FOR THE LAST 1 minute </a:t>
            </a:r>
            <a:endParaRPr sz="25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300"/>
              <a:buChar char="●"/>
            </a:pPr>
            <a:r>
              <a:rPr lang="en-US" sz="3300">
                <a:solidFill>
                  <a:schemeClr val="dk1"/>
                </a:solidFill>
              </a:rPr>
              <a:t>Which metrics do they measure? </a:t>
            </a:r>
            <a:endParaRPr sz="3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http.request.bytes</a:t>
            </a:r>
            <a:endParaRPr sz="25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300"/>
              <a:buChar char="●"/>
            </a:pPr>
            <a:r>
              <a:rPr lang="en-US" sz="3300">
                <a:solidFill>
                  <a:schemeClr val="dk1"/>
                </a:solidFill>
              </a:rPr>
              <a:t>Which thresholds do they fire at?</a:t>
            </a:r>
            <a:endParaRPr sz="3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Above 3500 bytes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t/>
            </a:r>
            <a:endParaRPr sz="3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rPr b="1" lang="en-US" sz="3300">
                <a:solidFill>
                  <a:schemeClr val="dk1"/>
                </a:solidFill>
              </a:rPr>
              <a:t>Mitigating Detection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rPr lang="en-US" sz="3300">
                <a:solidFill>
                  <a:schemeClr val="dk1"/>
                </a:solidFill>
              </a:rPr>
              <a:t>Running the nmap scan to discover open/vulnerable ports, using </a:t>
            </a:r>
            <a:endParaRPr sz="3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rPr lang="en-US" sz="3300">
                <a:solidFill>
                  <a:schemeClr val="dk1"/>
                </a:solidFill>
              </a:rPr>
              <a:t>the -sV option could be a little noisy. So being able to run a quieter </a:t>
            </a:r>
            <a:endParaRPr sz="3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rPr lang="en-US" sz="3300">
                <a:solidFill>
                  <a:schemeClr val="dk1"/>
                </a:solidFill>
              </a:rPr>
              <a:t>option could help avoid detection.</a:t>
            </a:r>
            <a:endParaRPr sz="3300">
              <a:solidFill>
                <a:schemeClr val="dk1"/>
              </a:solidFill>
            </a:endParaRPr>
          </a:p>
          <a:p>
            <a:pPr indent="-4381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300"/>
              <a:buChar char="●"/>
            </a:pPr>
            <a:r>
              <a:rPr lang="en-US" sz="3300">
                <a:solidFill>
                  <a:schemeClr val="dk1"/>
                </a:solidFill>
              </a:rPr>
              <a:t>How can you assure the above alert will not trigger an alert? </a:t>
            </a:r>
            <a:endParaRPr sz="3300">
              <a:solidFill>
                <a:schemeClr val="dk1"/>
              </a:solidFill>
            </a:endParaRPr>
          </a:p>
          <a:p>
            <a:pPr indent="-438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300"/>
              <a:buChar char="○"/>
            </a:pPr>
            <a:r>
              <a:rPr lang="en-US" sz="3300">
                <a:solidFill>
                  <a:schemeClr val="dk1"/>
                </a:solidFill>
              </a:rPr>
              <a:t>run the nmap scan with a -sS option for a stealth scan.</a:t>
            </a:r>
            <a:endParaRPr sz="3300">
              <a:solidFill>
                <a:schemeClr val="dk1"/>
              </a:solidFill>
            </a:endParaRPr>
          </a:p>
          <a:p>
            <a:pPr indent="-43815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300"/>
              <a:buChar char="○"/>
            </a:pPr>
            <a:r>
              <a:rPr lang="en-US" sz="3300">
                <a:solidFill>
                  <a:schemeClr val="dk1"/>
                </a:solidFill>
              </a:rPr>
              <a:t>Slow down the requests, or keep the bytes under the threshold </a:t>
            </a:r>
            <a:endParaRPr sz="3300">
              <a:solidFill>
                <a:schemeClr val="dk1"/>
              </a:solidFill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3700"/>
              <a:buNone/>
            </a:pPr>
            <a:r>
              <a:rPr lang="en-US" sz="3300">
                <a:solidFill>
                  <a:schemeClr val="dk1"/>
                </a:solidFill>
              </a:rPr>
              <a:t>of 3500 bytes in 1 minute.</a:t>
            </a:r>
            <a:endParaRPr sz="3300">
              <a:solidFill>
                <a:schemeClr val="dk1"/>
              </a:solidFill>
            </a:endParaRPr>
          </a:p>
        </p:txBody>
      </p:sp>
      <p:pic>
        <p:nvPicPr>
          <p:cNvPr id="2195" name="Google Shape;219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06075" y="4684500"/>
            <a:ext cx="9733149" cy="599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9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1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Stealth Exploitation of CPU usage</a:t>
            </a:r>
            <a:endParaRPr/>
          </a:p>
        </p:txBody>
      </p:sp>
      <p:sp>
        <p:nvSpPr>
          <p:cNvPr id="2201" name="Google Shape;2201;p1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02" name="Google Shape;2202;p15"/>
          <p:cNvSpPr txBox="1"/>
          <p:nvPr>
            <p:ph idx="3" type="body"/>
          </p:nvPr>
        </p:nvSpPr>
        <p:spPr>
          <a:xfrm>
            <a:off x="652900" y="2295400"/>
            <a:ext cx="22942800" cy="9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b="1" lang="en-US" sz="3300">
                <a:solidFill>
                  <a:schemeClr val="dk1"/>
                </a:solidFill>
              </a:rPr>
              <a:t>Monitoring Overview</a:t>
            </a:r>
            <a:endParaRPr sz="44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3300">
                <a:solidFill>
                  <a:schemeClr val="dk1"/>
                </a:solidFill>
              </a:rPr>
              <a:t>Which alerts detect this exploit?</a:t>
            </a:r>
            <a:r>
              <a:rPr lang="en-US" sz="4400">
                <a:solidFill>
                  <a:schemeClr val="dk1"/>
                </a:solidFill>
              </a:rPr>
              <a:t>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WHEN max() OF system.process.cpu.total.pct OVER all documents IS ABOVE 0.5 FOR THE LAST 5 minutes </a:t>
            </a:r>
            <a:endParaRPr sz="25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3300">
                <a:solidFill>
                  <a:schemeClr val="dk1"/>
                </a:solidFill>
              </a:rPr>
              <a:t>Which metrics do they measure?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The alert would look into the  CPU Process Percentage of the machine.</a:t>
            </a:r>
            <a:endParaRPr sz="25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3300">
                <a:solidFill>
                  <a:schemeClr val="dk1"/>
                </a:solidFill>
              </a:rPr>
              <a:t>Which thresholds do they fire at?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	Above 0.5 (50%) CPU usage, continuously for 5 minutes.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rPr b="1" lang="en-US" sz="3300">
                <a:solidFill>
                  <a:schemeClr val="dk1"/>
                </a:solidFill>
              </a:rPr>
              <a:t>Mitigating Detection</a:t>
            </a:r>
            <a:endParaRPr b="1" sz="44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3300">
                <a:solidFill>
                  <a:schemeClr val="dk1"/>
                </a:solidFill>
              </a:rPr>
              <a:t>How can you execute the same exploit without triggering the alert?</a:t>
            </a:r>
            <a:r>
              <a:rPr lang="en-US" sz="4400">
                <a:solidFill>
                  <a:schemeClr val="dk1"/>
                </a:solidFill>
              </a:rPr>
              <a:t>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An attacker could limit their CPU usage to be below our alert threshold.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2203" name="Google Shape;220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25725" y="4151175"/>
            <a:ext cx="8534050" cy="6155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p1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Stealth Exploitation of Weak passwords</a:t>
            </a:r>
            <a:endParaRPr/>
          </a:p>
        </p:txBody>
      </p:sp>
      <p:sp>
        <p:nvSpPr>
          <p:cNvPr id="2209" name="Google Shape;2209;p1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10" name="Google Shape;2210;p16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b="1" lang="en-US" sz="3300">
                <a:solidFill>
                  <a:schemeClr val="dk1"/>
                </a:solidFill>
              </a:rPr>
              <a:t>Monitoring Overview</a:t>
            </a:r>
            <a:endParaRPr sz="44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3300">
                <a:solidFill>
                  <a:schemeClr val="dk1"/>
                </a:solidFill>
              </a:rPr>
              <a:t>Which alerts detect this exploit?</a:t>
            </a:r>
            <a:r>
              <a:rPr lang="en-US" sz="4400">
                <a:solidFill>
                  <a:schemeClr val="dk1"/>
                </a:solidFill>
              </a:rPr>
              <a:t> Alerts that are set to trigger based on brute force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WHEN count() GROUPED OVER top 5 'http.response.status_code' </a:t>
            </a:r>
            <a:endParaRPr sz="25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IS ABOVE 400 FOR THE LAST 5 minutes</a:t>
            </a:r>
            <a:endParaRPr sz="44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3300">
                <a:solidFill>
                  <a:schemeClr val="dk1"/>
                </a:solidFill>
              </a:rPr>
              <a:t>Which metrics do they measure?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This alert would look into the top 5 of the HTTP response codes </a:t>
            </a:r>
            <a:endParaRPr sz="25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(i.e. 200, 400) for the last 5 minutes.</a:t>
            </a:r>
            <a:endParaRPr sz="44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300"/>
              <a:buChar char="●"/>
            </a:pPr>
            <a:r>
              <a:rPr lang="en-US" sz="3300">
                <a:solidFill>
                  <a:schemeClr val="dk1"/>
                </a:solidFill>
              </a:rPr>
              <a:t>Which thresholds do they fire at?</a:t>
            </a:r>
            <a:endParaRPr sz="3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The threshold is set to alert if any response code is above a total </a:t>
            </a:r>
            <a:endParaRPr sz="25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count of response codes are above 400 for the last 5 minutes.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rPr b="1" lang="en-US" sz="3300">
                <a:solidFill>
                  <a:schemeClr val="dk1"/>
                </a:solidFill>
              </a:rPr>
              <a:t>Mitigating Detection</a:t>
            </a:r>
            <a:endParaRPr b="1" sz="44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3300">
                <a:solidFill>
                  <a:schemeClr val="dk1"/>
                </a:solidFill>
              </a:rPr>
              <a:t>How can you execute the same exploit without triggering the alert?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3700"/>
              <a:buNone/>
            </a:pPr>
            <a:r>
              <a:rPr lang="en-US" sz="2500">
                <a:solidFill>
                  <a:schemeClr val="dk1"/>
                </a:solidFill>
              </a:rPr>
              <a:t>This type of alert would detect a brute force attack. If you are able to gain access to the password hashes, you can crack the hashes on a local machine before testing them on the remote VM. </a:t>
            </a:r>
            <a:endParaRPr b="1" sz="4400">
              <a:solidFill>
                <a:schemeClr val="dk1"/>
              </a:solidFill>
            </a:endParaRPr>
          </a:p>
        </p:txBody>
      </p:sp>
      <p:pic>
        <p:nvPicPr>
          <p:cNvPr id="2211" name="Google Shape;221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62100" y="3987350"/>
            <a:ext cx="8601351" cy="574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17"/>
          <p:cNvSpPr txBox="1"/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b="1" i="1" lang="en-US" sz="8000"/>
              <a:t>The End</a:t>
            </a:r>
            <a:endParaRPr b="1" i="1" sz="8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t/>
            </a:r>
            <a:endParaRPr sz="13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t/>
            </a:r>
            <a:endParaRPr sz="13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t/>
            </a:r>
            <a:endParaRPr sz="13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t/>
            </a:r>
            <a:endParaRPr sz="1300"/>
          </a:p>
        </p:txBody>
      </p:sp>
      <p:sp>
        <p:nvSpPr>
          <p:cNvPr id="2217" name="Google Shape;2217;p17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4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p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Table of Contents</a:t>
            </a:r>
            <a:endParaRPr/>
          </a:p>
        </p:txBody>
      </p:sp>
      <p:sp>
        <p:nvSpPr>
          <p:cNvPr id="2086" name="Google Shape;2086;p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219000" spcFirstLastPara="1" rIns="1219000" wrap="square" tIns="2437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/>
              <a:t>This document contains the following resources: </a:t>
            </a:r>
            <a:endParaRPr/>
          </a:p>
        </p:txBody>
      </p:sp>
      <p:sp>
        <p:nvSpPr>
          <p:cNvPr id="2087" name="Google Shape;2087;p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88" name="Google Shape;2088;p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</p:txBody>
      </p:sp>
      <p:sp>
        <p:nvSpPr>
          <p:cNvPr id="2089" name="Google Shape;2089;p2"/>
          <p:cNvSpPr txBox="1"/>
          <p:nvPr>
            <p:ph idx="3" type="subTitle"/>
          </p:nvPr>
        </p:nvSpPr>
        <p:spPr>
          <a:xfrm>
            <a:off x="1930897" y="5167539"/>
            <a:ext cx="6322500" cy="5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b="1" lang="en-US"/>
              <a:t>Network Topology &amp; Critical Vulnerabilities</a:t>
            </a:r>
            <a:endParaRPr b="1"/>
          </a:p>
        </p:txBody>
      </p:sp>
      <p:sp>
        <p:nvSpPr>
          <p:cNvPr id="2090" name="Google Shape;2090;p2"/>
          <p:cNvSpPr txBox="1"/>
          <p:nvPr>
            <p:ph idx="4" type="subTitle"/>
          </p:nvPr>
        </p:nvSpPr>
        <p:spPr>
          <a:xfrm>
            <a:off x="9320372" y="5167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b="1" lang="en-US"/>
              <a:t>Exploits Used</a:t>
            </a:r>
            <a:endParaRPr b="1"/>
          </a:p>
        </p:txBody>
      </p:sp>
      <p:sp>
        <p:nvSpPr>
          <p:cNvPr id="2091" name="Google Shape;2091;p2"/>
          <p:cNvSpPr txBox="1"/>
          <p:nvPr>
            <p:ph idx="5" type="subTitle"/>
          </p:nvPr>
        </p:nvSpPr>
        <p:spPr>
          <a:xfrm>
            <a:off x="17065355" y="5169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7575" lIns="487575" spcFirstLastPara="1" rIns="487575" wrap="square" tIns="487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b="1" lang="en-US"/>
              <a:t>Methods Used to Avoiding Detection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>
                <a:solidFill>
                  <a:schemeClr val="lt1"/>
                </a:solidFill>
              </a:rPr>
              <a:t>Network Topology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>
                <a:solidFill>
                  <a:schemeClr val="lt1"/>
                </a:solidFill>
              </a:rPr>
              <a:t>&amp; Critical Vulnerabilities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98" name="Google Shape;2098;p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99" name="Google Shape;2099;p3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3" name="Shape 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Google Shape;2104;p4"/>
          <p:cNvSpPr txBox="1"/>
          <p:nvPr>
            <p:ph idx="3" type="subTitle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7575" lIns="487575" spcFirstLastPara="1" rIns="487575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90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b="1"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Address Range: 10.6.12.0/24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Netmask: 255.255.255.0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Gateway: 192.168.1.1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90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2900"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IPv4: 192.168.1.100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OS: Linux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Hostname: Elk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IPv4: 192.168.1.105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OS: Linux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Hostname: Capstone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IPv4: 192.168.1.90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OS: Linux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Hostname: Kali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IPv4: 192.168.1.110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OS: Linux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Hostname: Target 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/>
          </a:p>
        </p:txBody>
      </p:sp>
      <p:sp>
        <p:nvSpPr>
          <p:cNvPr id="2105" name="Google Shape;2105;p4"/>
          <p:cNvSpPr txBox="1"/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Network Topology</a:t>
            </a:r>
            <a:endParaRPr/>
          </a:p>
        </p:txBody>
      </p:sp>
      <p:sp>
        <p:nvSpPr>
          <p:cNvPr id="2106" name="Google Shape;2106;p4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</p:txBody>
      </p:sp>
      <p:pic>
        <p:nvPicPr>
          <p:cNvPr id="2107" name="Google Shape;2107;p4"/>
          <p:cNvPicPr preferRelativeResize="0"/>
          <p:nvPr/>
        </p:nvPicPr>
        <p:blipFill rotWithShape="1">
          <a:blip r:embed="rId3">
            <a:alphaModFix/>
          </a:blip>
          <a:srcRect b="37335" l="5329" r="5693" t="12327"/>
          <a:stretch/>
        </p:blipFill>
        <p:spPr>
          <a:xfrm>
            <a:off x="2336125" y="2386687"/>
            <a:ext cx="13897294" cy="1017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p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Critical Vulnerabilities: Target 1</a:t>
            </a:r>
            <a:endParaRPr/>
          </a:p>
        </p:txBody>
      </p:sp>
      <p:sp>
        <p:nvSpPr>
          <p:cNvPr id="2113" name="Google Shape;2113;p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14" name="Google Shape;2114;p5"/>
          <p:cNvSpPr txBox="1"/>
          <p:nvPr>
            <p:ph idx="3" type="body"/>
          </p:nvPr>
        </p:nvSpPr>
        <p:spPr>
          <a:xfrm>
            <a:off x="703375" y="1716850"/>
            <a:ext cx="22942800" cy="104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400"/>
              <a:t>Our assessment uncovered the following critical vulnerabilities in </a:t>
            </a:r>
            <a:r>
              <a:rPr b="1" lang="en-US" sz="4400"/>
              <a:t>Target 1</a:t>
            </a:r>
            <a:r>
              <a:rPr lang="en-US" sz="4400"/>
              <a:t>.</a:t>
            </a:r>
            <a:endParaRPr sz="4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t/>
            </a:r>
            <a:endParaRPr sz="4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3700"/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2115" name="Google Shape;2115;p5"/>
          <p:cNvGraphicFramePr/>
          <p:nvPr/>
        </p:nvGraphicFramePr>
        <p:xfrm>
          <a:off x="558975" y="25536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{11E6E144-3630-495B-8609-D61457E6D1FD}</a:tableStyleId>
              </a:tblPr>
              <a:tblGrid>
                <a:gridCol w="7753225"/>
                <a:gridCol w="7753225"/>
                <a:gridCol w="7753225"/>
              </a:tblGrid>
              <a:tr h="2086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b="1"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b="1"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b="1"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2212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Wordpress user enumeration</a:t>
                      </a:r>
                      <a:endParaRPr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We were able to access wordpress using  wpscan –url 192.168.1.110/wordpress –eu </a:t>
                      </a:r>
                      <a:endParaRPr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Gave access to us finding the usernames and by enumerating we were able to see text that was not visible on website</a:t>
                      </a:r>
                      <a:endParaRPr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209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Access to SQL Database</a:t>
                      </a:r>
                      <a:endParaRPr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440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Were able to gain access to password hashes</a:t>
                      </a:r>
                      <a:endParaRPr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With password hashes could crack the password for steven (pink84)</a:t>
                      </a:r>
                      <a:endParaRPr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2212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Weak password for Michael </a:t>
                      </a:r>
                      <a:endParaRPr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Password was “michael”</a:t>
                      </a:r>
                      <a:endParaRPr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Gained access to SSH into michael and to SQL Database</a:t>
                      </a:r>
                      <a:endParaRPr sz="44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6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Exploits Used</a:t>
            </a:r>
            <a:endParaRPr/>
          </a:p>
        </p:txBody>
      </p:sp>
      <p:sp>
        <p:nvSpPr>
          <p:cNvPr id="2122" name="Google Shape;2122;p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23" name="Google Shape;2123;p6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7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" name="Google Shape;2128;p7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Exploitation: Wordpress User Enumeration</a:t>
            </a:r>
            <a:endParaRPr/>
          </a:p>
        </p:txBody>
      </p:sp>
      <p:sp>
        <p:nvSpPr>
          <p:cNvPr id="2129" name="Google Shape;2129;p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30" name="Google Shape;2130;p7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400">
                <a:solidFill>
                  <a:schemeClr val="dk1"/>
                </a:solidFill>
              </a:rPr>
              <a:t>Summarize the following: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How did you exploit the vulnerability? </a:t>
            </a:r>
            <a:r>
              <a:rPr lang="en-US" sz="2500">
                <a:solidFill>
                  <a:schemeClr val="dk1"/>
                </a:solidFill>
              </a:rPr>
              <a:t>Usernames are exposed on the wordpress site, and we were able to enumerate the users and hashes.</a:t>
            </a:r>
            <a:endParaRPr sz="25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What did the exploit achieve? </a:t>
            </a:r>
            <a:r>
              <a:rPr lang="en-US" sz="2500">
                <a:solidFill>
                  <a:schemeClr val="dk1"/>
                </a:solidFill>
              </a:rPr>
              <a:t>We gained access to the SQL database which contained the User names and password hashes.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3700"/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pic>
        <p:nvPicPr>
          <p:cNvPr id="2131" name="Google Shape;213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23288" y="6569400"/>
            <a:ext cx="13502975" cy="651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5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Exploitation: </a:t>
            </a: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Access to SQL Database</a:t>
            </a:r>
            <a:endParaRPr/>
          </a:p>
        </p:txBody>
      </p:sp>
      <p:sp>
        <p:nvSpPr>
          <p:cNvPr id="2137" name="Google Shape;2137;p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38" name="Google Shape;2138;p8"/>
          <p:cNvSpPr txBox="1"/>
          <p:nvPr>
            <p:ph idx="3" type="body"/>
          </p:nvPr>
        </p:nvSpPr>
        <p:spPr>
          <a:xfrm>
            <a:off x="717350" y="1924650"/>
            <a:ext cx="22942800" cy="9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400">
                <a:solidFill>
                  <a:schemeClr val="dk1"/>
                </a:solidFill>
              </a:rPr>
              <a:t>Summarize the following: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How did you exploit the vulnerability? </a:t>
            </a:r>
            <a:r>
              <a:rPr lang="en-US" sz="4400">
                <a:solidFill>
                  <a:srgbClr val="FF0000"/>
                </a:solidFill>
              </a:rPr>
              <a:t>We went to </a:t>
            </a:r>
            <a:r>
              <a:rPr lang="en-US" sz="4400">
                <a:solidFill>
                  <a:schemeClr val="dk1"/>
                </a:solidFill>
              </a:rPr>
              <a:t>/var/www/html/wordpress</a:t>
            </a:r>
            <a:endParaRPr sz="4400">
              <a:solidFill>
                <a:schemeClr val="dk1"/>
              </a:solidFill>
            </a:endParaRPr>
          </a:p>
        </p:txBody>
      </p:sp>
      <p:pic>
        <p:nvPicPr>
          <p:cNvPr id="2139" name="Google Shape;213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1425" y="5200200"/>
            <a:ext cx="21494799" cy="382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Exploitation: </a:t>
            </a: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Access to SQL Database (cont.)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t/>
            </a:r>
            <a:endParaRPr/>
          </a:p>
        </p:txBody>
      </p:sp>
      <p:sp>
        <p:nvSpPr>
          <p:cNvPr id="2146" name="Google Shape;2146;p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47" name="Google Shape;2147;p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</p:txBody>
      </p:sp>
      <p:sp>
        <p:nvSpPr>
          <p:cNvPr id="2148" name="Google Shape;2148;p9"/>
          <p:cNvSpPr txBox="1"/>
          <p:nvPr>
            <p:ph idx="3" type="body"/>
          </p:nvPr>
        </p:nvSpPr>
        <p:spPr>
          <a:xfrm>
            <a:off x="475" y="1802600"/>
            <a:ext cx="10096500" cy="112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/>
              <a:t>Then we found wp-config.php and nanoed the file to view it.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</a:pPr>
            <a:r>
              <a:rPr lang="en-US"/>
              <a:t>Saw the DB password </a:t>
            </a:r>
            <a:r>
              <a:rPr lang="en-US">
                <a:solidFill>
                  <a:schemeClr val="dk1"/>
                </a:solidFill>
              </a:rPr>
              <a:t>R@v3nSecurity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37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49" name="Google Shape;214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96975" y="1802601"/>
            <a:ext cx="13199475" cy="1133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